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15.xml" ContentType="application/vnd.openxmlformats-officedocument.drawingml.chart+xml"/>
  <Override PartName="/ppt/theme/themeOverride2.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3.xml" ContentType="application/vnd.openxmlformats-officedocument.themeOverr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theme/themeOverride4.xml" ContentType="application/vnd.openxmlformats-officedocument.themeOverr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1.xml" ContentType="application/vnd.openxmlformats-officedocument.drawingml.chartshapes+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2"/>
  </p:notesMasterIdLst>
  <p:handoutMasterIdLst>
    <p:handoutMasterId r:id="rId43"/>
  </p:handoutMasterIdLst>
  <p:sldIdLst>
    <p:sldId id="354" r:id="rId5"/>
    <p:sldId id="375" r:id="rId6"/>
    <p:sldId id="312" r:id="rId7"/>
    <p:sldId id="389" r:id="rId8"/>
    <p:sldId id="435" r:id="rId9"/>
    <p:sldId id="412" r:id="rId10"/>
    <p:sldId id="356" r:id="rId11"/>
    <p:sldId id="411" r:id="rId12"/>
    <p:sldId id="426" r:id="rId13"/>
    <p:sldId id="447" r:id="rId14"/>
    <p:sldId id="425" r:id="rId15"/>
    <p:sldId id="446" r:id="rId16"/>
    <p:sldId id="390" r:id="rId17"/>
    <p:sldId id="448" r:id="rId18"/>
    <p:sldId id="358" r:id="rId19"/>
    <p:sldId id="14803" r:id="rId20"/>
    <p:sldId id="14800" r:id="rId21"/>
    <p:sldId id="14805" r:id="rId22"/>
    <p:sldId id="392" r:id="rId23"/>
    <p:sldId id="465" r:id="rId24"/>
    <p:sldId id="14802" r:id="rId25"/>
    <p:sldId id="394" r:id="rId26"/>
    <p:sldId id="441" r:id="rId27"/>
    <p:sldId id="445" r:id="rId28"/>
    <p:sldId id="14801" r:id="rId29"/>
    <p:sldId id="395" r:id="rId30"/>
    <p:sldId id="421" r:id="rId31"/>
    <p:sldId id="14806" r:id="rId32"/>
    <p:sldId id="388" r:id="rId33"/>
    <p:sldId id="422" r:id="rId34"/>
    <p:sldId id="14807" r:id="rId35"/>
    <p:sldId id="467" r:id="rId36"/>
    <p:sldId id="439" r:id="rId37"/>
    <p:sldId id="382" r:id="rId38"/>
    <p:sldId id="434" r:id="rId39"/>
    <p:sldId id="433" r:id="rId40"/>
    <p:sldId id="14804" r:id="rId41"/>
  </p:sldIdLst>
  <p:sldSz cx="12192000" cy="6858000"/>
  <p:notesSz cx="6858000" cy="9144000"/>
  <p:embeddedFontLst>
    <p:embeddedFont>
      <p:font typeface="Inter" panose="02000503000000020004" pitchFamily="2" charset="0"/>
      <p:regular r:id="rId44"/>
      <p:bold r:id="rId45"/>
      <p:italic r:id="rId46"/>
      <p:boldItalic r:id="rId47"/>
    </p:embeddedFont>
    <p:embeddedFont>
      <p:font typeface="Inter Medium" panose="02000603000000020004" pitchFamily="2" charset="0"/>
      <p:regular r:id="rId48"/>
      <p:italic r:id="rId49"/>
    </p:embeddedFont>
    <p:embeddedFont>
      <p:font typeface="Inter SemiBold" panose="020B0604020202020204" charset="0"/>
      <p:regular r:id="rId50"/>
      <p:bold r:id="rId51"/>
      <p:italic r:id="rId52"/>
      <p:boldItalic r:id="rId53"/>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196"/>
    <a:srgbClr val="5C7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EF2B06-004B-495A-9D0B-EE115BD13371}" v="44" dt="2024-11-14T15:29:00.246"/>
    <p1510:client id="{67B657E3-8A02-CC20-77F3-D61787FBB9B9}" v="1" dt="2024-11-14T13:30:28.369"/>
    <p1510:client id="{E6229FCC-03FC-45CF-AAD5-3FA024C7A073}" v="1398" dt="2024-11-14T15:31:29.127"/>
  </p1510:revLst>
</p1510:revInfo>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Világos stílus 2 – 3. jelölőszín">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Közepesen sötét stílus 2 – 3.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Közepesen sötét stílus 2 – 5.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2" y="33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dirty="0"/>
              <a:t>Az USA GDP-jének felbontása</a:t>
            </a:r>
          </a:p>
          <a:p>
            <a:pPr>
              <a:defRPr/>
            </a:pPr>
            <a:r>
              <a:rPr lang="hu-HU" dirty="0"/>
              <a:t>(százalékpont)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7.1488272222060459E-2"/>
          <c:y val="0.19417568154324472"/>
          <c:w val="0.90298226663082437"/>
          <c:h val="0.46742221950977852"/>
        </c:manualLayout>
      </c:layout>
      <c:barChart>
        <c:barDir val="col"/>
        <c:grouping val="stacked"/>
        <c:varyColors val="0"/>
        <c:ser>
          <c:idx val="1"/>
          <c:order val="1"/>
          <c:tx>
            <c:strRef>
              <c:f>Munka1!$C$1</c:f>
              <c:strCache>
                <c:ptCount val="1"/>
                <c:pt idx="0">
                  <c:v>Fogyasztás</c:v>
                </c:pt>
              </c:strCache>
            </c:strRef>
          </c:tx>
          <c:spPr>
            <a:solidFill>
              <a:schemeClr val="accent1"/>
            </a:solidFill>
            <a:ln>
              <a:noFill/>
            </a:ln>
            <a:effectLst/>
          </c:spPr>
          <c:invertIfNegative val="0"/>
          <c:cat>
            <c:strRef>
              <c:f>Munka1!$A$6:$A$16</c:f>
              <c:strCache>
                <c:ptCount val="11"/>
                <c:pt idx="0">
                  <c:v>2022Q1</c:v>
                </c:pt>
                <c:pt idx="1">
                  <c:v>2022Q2</c:v>
                </c:pt>
                <c:pt idx="2">
                  <c:v>2022Q3</c:v>
                </c:pt>
                <c:pt idx="3">
                  <c:v>2022Q4</c:v>
                </c:pt>
                <c:pt idx="4">
                  <c:v>2023Q1</c:v>
                </c:pt>
                <c:pt idx="5">
                  <c:v>2023Q2</c:v>
                </c:pt>
                <c:pt idx="6">
                  <c:v>2023Q3</c:v>
                </c:pt>
                <c:pt idx="7">
                  <c:v>2023Q4</c:v>
                </c:pt>
                <c:pt idx="8">
                  <c:v>2024Q1</c:v>
                </c:pt>
                <c:pt idx="9">
                  <c:v>2024Q2</c:v>
                </c:pt>
                <c:pt idx="10">
                  <c:v>2024Q3</c:v>
                </c:pt>
              </c:strCache>
            </c:strRef>
          </c:cat>
          <c:val>
            <c:numRef>
              <c:f>Munka1!$C$6:$C$16</c:f>
              <c:numCache>
                <c:formatCode>0.0</c:formatCode>
                <c:ptCount val="11"/>
                <c:pt idx="0">
                  <c:v>0.64</c:v>
                </c:pt>
                <c:pt idx="1">
                  <c:v>1.71</c:v>
                </c:pt>
                <c:pt idx="2">
                  <c:v>1.02</c:v>
                </c:pt>
                <c:pt idx="3">
                  <c:v>0.81</c:v>
                </c:pt>
                <c:pt idx="4">
                  <c:v>3.27</c:v>
                </c:pt>
                <c:pt idx="5">
                  <c:v>0.65</c:v>
                </c:pt>
                <c:pt idx="6">
                  <c:v>1.72</c:v>
                </c:pt>
                <c:pt idx="7">
                  <c:v>2.33</c:v>
                </c:pt>
                <c:pt idx="8">
                  <c:v>1.3</c:v>
                </c:pt>
                <c:pt idx="9">
                  <c:v>1.9</c:v>
                </c:pt>
                <c:pt idx="10">
                  <c:v>2.46</c:v>
                </c:pt>
              </c:numCache>
            </c:numRef>
          </c:val>
          <c:extLst>
            <c:ext xmlns:c16="http://schemas.microsoft.com/office/drawing/2014/chart" uri="{C3380CC4-5D6E-409C-BE32-E72D297353CC}">
              <c16:uniqueId val="{00000000-C1DC-495F-8C27-D41F6CDFDFBE}"/>
            </c:ext>
          </c:extLst>
        </c:ser>
        <c:ser>
          <c:idx val="2"/>
          <c:order val="2"/>
          <c:tx>
            <c:strRef>
              <c:f>Munka1!$D$1</c:f>
              <c:strCache>
                <c:ptCount val="1"/>
                <c:pt idx="0">
                  <c:v>Beruházások</c:v>
                </c:pt>
              </c:strCache>
            </c:strRef>
          </c:tx>
          <c:spPr>
            <a:solidFill>
              <a:schemeClr val="tx2"/>
            </a:solidFill>
            <a:ln>
              <a:noFill/>
            </a:ln>
            <a:effectLst/>
          </c:spPr>
          <c:invertIfNegative val="0"/>
          <c:cat>
            <c:strRef>
              <c:f>Munka1!$A$6:$A$16</c:f>
              <c:strCache>
                <c:ptCount val="11"/>
                <c:pt idx="0">
                  <c:v>2022Q1</c:v>
                </c:pt>
                <c:pt idx="1">
                  <c:v>2022Q2</c:v>
                </c:pt>
                <c:pt idx="2">
                  <c:v>2022Q3</c:v>
                </c:pt>
                <c:pt idx="3">
                  <c:v>2022Q4</c:v>
                </c:pt>
                <c:pt idx="4">
                  <c:v>2023Q1</c:v>
                </c:pt>
                <c:pt idx="5">
                  <c:v>2023Q2</c:v>
                </c:pt>
                <c:pt idx="6">
                  <c:v>2023Q3</c:v>
                </c:pt>
                <c:pt idx="7">
                  <c:v>2023Q4</c:v>
                </c:pt>
                <c:pt idx="8">
                  <c:v>2024Q1</c:v>
                </c:pt>
                <c:pt idx="9">
                  <c:v>2024Q2</c:v>
                </c:pt>
                <c:pt idx="10">
                  <c:v>2024Q3</c:v>
                </c:pt>
              </c:strCache>
            </c:strRef>
          </c:cat>
          <c:val>
            <c:numRef>
              <c:f>Munka1!$D$6:$D$16</c:f>
              <c:numCache>
                <c:formatCode>0.0</c:formatCode>
                <c:ptCount val="11"/>
                <c:pt idx="0">
                  <c:v>1.34</c:v>
                </c:pt>
                <c:pt idx="1">
                  <c:v>-1.67</c:v>
                </c:pt>
                <c:pt idx="2">
                  <c:v>-1.05</c:v>
                </c:pt>
                <c:pt idx="3">
                  <c:v>1.08</c:v>
                </c:pt>
                <c:pt idx="4">
                  <c:v>-1.63</c:v>
                </c:pt>
                <c:pt idx="5">
                  <c:v>1.42</c:v>
                </c:pt>
                <c:pt idx="6">
                  <c:v>1.8</c:v>
                </c:pt>
                <c:pt idx="7">
                  <c:v>0.16</c:v>
                </c:pt>
                <c:pt idx="8">
                  <c:v>0.64</c:v>
                </c:pt>
                <c:pt idx="9">
                  <c:v>1.47</c:v>
                </c:pt>
                <c:pt idx="10">
                  <c:v>7.0000000000000007E-2</c:v>
                </c:pt>
              </c:numCache>
            </c:numRef>
          </c:val>
          <c:extLst>
            <c:ext xmlns:c16="http://schemas.microsoft.com/office/drawing/2014/chart" uri="{C3380CC4-5D6E-409C-BE32-E72D297353CC}">
              <c16:uniqueId val="{00000001-C1DC-495F-8C27-D41F6CDFDFBE}"/>
            </c:ext>
          </c:extLst>
        </c:ser>
        <c:ser>
          <c:idx val="3"/>
          <c:order val="3"/>
          <c:tx>
            <c:strRef>
              <c:f>Munka1!$E$1</c:f>
              <c:strCache>
                <c:ptCount val="1"/>
                <c:pt idx="0">
                  <c:v>Nettó export</c:v>
                </c:pt>
              </c:strCache>
            </c:strRef>
          </c:tx>
          <c:spPr>
            <a:solidFill>
              <a:schemeClr val="accent4"/>
            </a:solidFill>
            <a:ln>
              <a:noFill/>
            </a:ln>
            <a:effectLst/>
          </c:spPr>
          <c:invertIfNegative val="0"/>
          <c:cat>
            <c:strRef>
              <c:f>Munka1!$A$6:$A$16</c:f>
              <c:strCache>
                <c:ptCount val="11"/>
                <c:pt idx="0">
                  <c:v>2022Q1</c:v>
                </c:pt>
                <c:pt idx="1">
                  <c:v>2022Q2</c:v>
                </c:pt>
                <c:pt idx="2">
                  <c:v>2022Q3</c:v>
                </c:pt>
                <c:pt idx="3">
                  <c:v>2022Q4</c:v>
                </c:pt>
                <c:pt idx="4">
                  <c:v>2023Q1</c:v>
                </c:pt>
                <c:pt idx="5">
                  <c:v>2023Q2</c:v>
                </c:pt>
                <c:pt idx="6">
                  <c:v>2023Q3</c:v>
                </c:pt>
                <c:pt idx="7">
                  <c:v>2023Q4</c:v>
                </c:pt>
                <c:pt idx="8">
                  <c:v>2024Q1</c:v>
                </c:pt>
                <c:pt idx="9">
                  <c:v>2024Q2</c:v>
                </c:pt>
                <c:pt idx="10">
                  <c:v>2024Q3</c:v>
                </c:pt>
              </c:strCache>
            </c:strRef>
          </c:cat>
          <c:val>
            <c:numRef>
              <c:f>Munka1!$E$6:$E$16</c:f>
              <c:numCache>
                <c:formatCode>0.0</c:formatCode>
                <c:ptCount val="11"/>
                <c:pt idx="0">
                  <c:v>-2.4</c:v>
                </c:pt>
                <c:pt idx="1">
                  <c:v>0.5</c:v>
                </c:pt>
                <c:pt idx="2">
                  <c:v>2.5</c:v>
                </c:pt>
                <c:pt idx="3">
                  <c:v>0.56000000000000005</c:v>
                </c:pt>
                <c:pt idx="4">
                  <c:v>0.33</c:v>
                </c:pt>
                <c:pt idx="5">
                  <c:v>-0.11</c:v>
                </c:pt>
                <c:pt idx="6">
                  <c:v>-0.1</c:v>
                </c:pt>
                <c:pt idx="7">
                  <c:v>0.09</c:v>
                </c:pt>
                <c:pt idx="8">
                  <c:v>-0.61</c:v>
                </c:pt>
                <c:pt idx="9">
                  <c:v>-0.9</c:v>
                </c:pt>
                <c:pt idx="10">
                  <c:v>-0.56000000000000005</c:v>
                </c:pt>
              </c:numCache>
            </c:numRef>
          </c:val>
          <c:extLst>
            <c:ext xmlns:c16="http://schemas.microsoft.com/office/drawing/2014/chart" uri="{C3380CC4-5D6E-409C-BE32-E72D297353CC}">
              <c16:uniqueId val="{00000002-C1DC-495F-8C27-D41F6CDFDFBE}"/>
            </c:ext>
          </c:extLst>
        </c:ser>
        <c:ser>
          <c:idx val="4"/>
          <c:order val="4"/>
          <c:tx>
            <c:strRef>
              <c:f>Munka1!$F$1</c:f>
              <c:strCache>
                <c:ptCount val="1"/>
                <c:pt idx="0">
                  <c:v>Kormányzati kiadások</c:v>
                </c:pt>
              </c:strCache>
            </c:strRef>
          </c:tx>
          <c:spPr>
            <a:solidFill>
              <a:schemeClr val="bg2"/>
            </a:solidFill>
            <a:ln>
              <a:noFill/>
            </a:ln>
            <a:effectLst/>
          </c:spPr>
          <c:invertIfNegative val="0"/>
          <c:cat>
            <c:strRef>
              <c:f>Munka1!$A$6:$A$16</c:f>
              <c:strCache>
                <c:ptCount val="11"/>
                <c:pt idx="0">
                  <c:v>2022Q1</c:v>
                </c:pt>
                <c:pt idx="1">
                  <c:v>2022Q2</c:v>
                </c:pt>
                <c:pt idx="2">
                  <c:v>2022Q3</c:v>
                </c:pt>
                <c:pt idx="3">
                  <c:v>2022Q4</c:v>
                </c:pt>
                <c:pt idx="4">
                  <c:v>2023Q1</c:v>
                </c:pt>
                <c:pt idx="5">
                  <c:v>2023Q2</c:v>
                </c:pt>
                <c:pt idx="6">
                  <c:v>2023Q3</c:v>
                </c:pt>
                <c:pt idx="7">
                  <c:v>2023Q4</c:v>
                </c:pt>
                <c:pt idx="8">
                  <c:v>2024Q1</c:v>
                </c:pt>
                <c:pt idx="9">
                  <c:v>2024Q2</c:v>
                </c:pt>
                <c:pt idx="10">
                  <c:v>2024Q3</c:v>
                </c:pt>
              </c:strCache>
            </c:strRef>
          </c:cat>
          <c:val>
            <c:numRef>
              <c:f>Munka1!$F$6:$F$16</c:f>
              <c:numCache>
                <c:formatCode>0.0</c:formatCode>
                <c:ptCount val="11"/>
                <c:pt idx="0">
                  <c:v>-0.6</c:v>
                </c:pt>
                <c:pt idx="1">
                  <c:v>-0.27</c:v>
                </c:pt>
                <c:pt idx="2">
                  <c:v>0.26</c:v>
                </c:pt>
                <c:pt idx="3">
                  <c:v>0.9</c:v>
                </c:pt>
                <c:pt idx="4">
                  <c:v>0.84</c:v>
                </c:pt>
                <c:pt idx="5">
                  <c:v>0.48</c:v>
                </c:pt>
                <c:pt idx="6">
                  <c:v>0.94</c:v>
                </c:pt>
                <c:pt idx="7">
                  <c:v>0.61</c:v>
                </c:pt>
                <c:pt idx="8">
                  <c:v>0.3</c:v>
                </c:pt>
                <c:pt idx="9">
                  <c:v>0.52</c:v>
                </c:pt>
                <c:pt idx="10">
                  <c:v>0.85</c:v>
                </c:pt>
              </c:numCache>
            </c:numRef>
          </c:val>
          <c:extLst>
            <c:ext xmlns:c16="http://schemas.microsoft.com/office/drawing/2014/chart" uri="{C3380CC4-5D6E-409C-BE32-E72D297353CC}">
              <c16:uniqueId val="{00000003-C1DC-495F-8C27-D41F6CDFDFBE}"/>
            </c:ext>
          </c:extLst>
        </c:ser>
        <c:dLbls>
          <c:showLegendKey val="0"/>
          <c:showVal val="0"/>
          <c:showCatName val="0"/>
          <c:showSerName val="0"/>
          <c:showPercent val="0"/>
          <c:showBubbleSize val="0"/>
        </c:dLbls>
        <c:gapWidth val="60"/>
        <c:overlap val="100"/>
        <c:axId val="1669818512"/>
        <c:axId val="1669816432"/>
      </c:barChart>
      <c:lineChart>
        <c:grouping val="standard"/>
        <c:varyColors val="0"/>
        <c:ser>
          <c:idx val="0"/>
          <c:order val="0"/>
          <c:tx>
            <c:strRef>
              <c:f>Munka1!$B$1</c:f>
              <c:strCache>
                <c:ptCount val="1"/>
                <c:pt idx="0">
                  <c:v>GDP</c:v>
                </c:pt>
              </c:strCache>
            </c:strRef>
          </c:tx>
          <c:spPr>
            <a:ln w="38100" cap="rnd">
              <a:solidFill>
                <a:schemeClr val="accent6"/>
              </a:solidFill>
              <a:round/>
            </a:ln>
            <a:effectLst/>
          </c:spPr>
          <c:marker>
            <c:symbol val="none"/>
          </c:marker>
          <c:cat>
            <c:strRef>
              <c:f>Munka1!$A$6:$A$16</c:f>
              <c:strCache>
                <c:ptCount val="11"/>
                <c:pt idx="0">
                  <c:v>2022Q1</c:v>
                </c:pt>
                <c:pt idx="1">
                  <c:v>2022Q2</c:v>
                </c:pt>
                <c:pt idx="2">
                  <c:v>2022Q3</c:v>
                </c:pt>
                <c:pt idx="3">
                  <c:v>2022Q4</c:v>
                </c:pt>
                <c:pt idx="4">
                  <c:v>2023Q1</c:v>
                </c:pt>
                <c:pt idx="5">
                  <c:v>2023Q2</c:v>
                </c:pt>
                <c:pt idx="6">
                  <c:v>2023Q3</c:v>
                </c:pt>
                <c:pt idx="7">
                  <c:v>2023Q4</c:v>
                </c:pt>
                <c:pt idx="8">
                  <c:v>2024Q1</c:v>
                </c:pt>
                <c:pt idx="9">
                  <c:v>2024Q2</c:v>
                </c:pt>
                <c:pt idx="10">
                  <c:v>2024Q3</c:v>
                </c:pt>
              </c:strCache>
            </c:strRef>
          </c:cat>
          <c:val>
            <c:numRef>
              <c:f>Munka1!$B$6:$B$16</c:f>
              <c:numCache>
                <c:formatCode>General</c:formatCode>
                <c:ptCount val="11"/>
                <c:pt idx="0">
                  <c:v>-1</c:v>
                </c:pt>
                <c:pt idx="1">
                  <c:v>0.3</c:v>
                </c:pt>
                <c:pt idx="2">
                  <c:v>2.7</c:v>
                </c:pt>
                <c:pt idx="3">
                  <c:v>3.4</c:v>
                </c:pt>
                <c:pt idx="4">
                  <c:v>2.8</c:v>
                </c:pt>
                <c:pt idx="5">
                  <c:v>2.4</c:v>
                </c:pt>
                <c:pt idx="6">
                  <c:v>4.4000000000000004</c:v>
                </c:pt>
                <c:pt idx="7">
                  <c:v>3.2</c:v>
                </c:pt>
                <c:pt idx="8">
                  <c:v>1.6</c:v>
                </c:pt>
                <c:pt idx="9">
                  <c:v>3</c:v>
                </c:pt>
                <c:pt idx="10">
                  <c:v>2.8</c:v>
                </c:pt>
              </c:numCache>
            </c:numRef>
          </c:val>
          <c:smooth val="1"/>
          <c:extLst>
            <c:ext xmlns:c16="http://schemas.microsoft.com/office/drawing/2014/chart" uri="{C3380CC4-5D6E-409C-BE32-E72D297353CC}">
              <c16:uniqueId val="{00000004-C1DC-495F-8C27-D41F6CDFDFBE}"/>
            </c:ext>
          </c:extLst>
        </c:ser>
        <c:dLbls>
          <c:showLegendKey val="0"/>
          <c:showVal val="0"/>
          <c:showCatName val="0"/>
          <c:showSerName val="0"/>
          <c:showPercent val="0"/>
          <c:showBubbleSize val="0"/>
        </c:dLbls>
        <c:marker val="1"/>
        <c:smooth val="0"/>
        <c:axId val="1669818512"/>
        <c:axId val="1669816432"/>
      </c:lineChart>
      <c:catAx>
        <c:axId val="16698185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1669816432"/>
        <c:crosses val="autoZero"/>
        <c:auto val="1"/>
        <c:lblAlgn val="ctr"/>
        <c:lblOffset val="100"/>
        <c:noMultiLvlLbl val="0"/>
      </c:catAx>
      <c:valAx>
        <c:axId val="166981643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669818512"/>
        <c:crosses val="autoZero"/>
        <c:crossBetween val="between"/>
      </c:valAx>
      <c:spPr>
        <a:noFill/>
        <a:ln>
          <a:noFill/>
        </a:ln>
        <a:effectLst/>
      </c:spPr>
    </c:plotArea>
    <c:legend>
      <c:legendPos val="b"/>
      <c:layout>
        <c:manualLayout>
          <c:xMode val="edge"/>
          <c:yMode val="edge"/>
          <c:x val="1.1022989490889177E-2"/>
          <c:y val="0.85822512453699373"/>
          <c:w val="0.98464965494482015"/>
          <c:h val="0.1417749264530030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hu-HU" noProof="0" dirty="0">
                <a:solidFill>
                  <a:schemeClr val="tx1"/>
                </a:solidFill>
              </a:rPr>
              <a:t>A fogyasztói bizalom alakulása</a:t>
            </a:r>
            <a:endParaRPr lang="en-US" noProof="0" dirty="0">
              <a:solidFill>
                <a:schemeClr val="tx1"/>
              </a:solidFill>
            </a:endParaRPr>
          </a:p>
        </c:rich>
      </c:tx>
      <c:layout>
        <c:manualLayout>
          <c:xMode val="edge"/>
          <c:yMode val="edge"/>
          <c:x val="0.23680874952851841"/>
          <c:y val="1.94963444354183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manualLayout>
          <c:layoutTarget val="inner"/>
          <c:xMode val="edge"/>
          <c:yMode val="edge"/>
          <c:x val="9.2584910542766657E-2"/>
          <c:y val="0.14398869109679729"/>
          <c:w val="0.88367763671503796"/>
          <c:h val="0.56590928570971688"/>
        </c:manualLayout>
      </c:layout>
      <c:lineChart>
        <c:grouping val="standard"/>
        <c:varyColors val="0"/>
        <c:ser>
          <c:idx val="0"/>
          <c:order val="0"/>
          <c:tx>
            <c:strRef>
              <c:f>Munka1!$B$1</c:f>
              <c:strCache>
                <c:ptCount val="1"/>
                <c:pt idx="0">
                  <c:v>ESI fogyasztói bizalmi index</c:v>
                </c:pt>
              </c:strCache>
            </c:strRef>
          </c:tx>
          <c:spPr>
            <a:ln w="38100" cap="rnd">
              <a:solidFill>
                <a:schemeClr val="accent5"/>
              </a:solidFill>
              <a:round/>
            </a:ln>
            <a:effectLst/>
          </c:spPr>
          <c:marker>
            <c:symbol val="none"/>
          </c:marker>
          <c:cat>
            <c:numRef>
              <c:f>Munka1!$A$2:$A$67</c:f>
              <c:numCache>
                <c:formatCode>mmm\-yy</c:formatCode>
                <c:ptCount val="6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45504</c:v>
                </c:pt>
                <c:pt idx="55">
                  <c:v>45535</c:v>
                </c:pt>
                <c:pt idx="56">
                  <c:v>45565</c:v>
                </c:pt>
                <c:pt idx="57">
                  <c:v>45596</c:v>
                </c:pt>
              </c:numCache>
            </c:numRef>
          </c:cat>
          <c:val>
            <c:numRef>
              <c:f>Munka1!$B$2:$B$67</c:f>
              <c:numCache>
                <c:formatCode>0.0</c:formatCode>
                <c:ptCount val="66"/>
                <c:pt idx="0">
                  <c:v>-6.1</c:v>
                </c:pt>
                <c:pt idx="1">
                  <c:v>-6.3</c:v>
                </c:pt>
                <c:pt idx="2">
                  <c:v>-6.9</c:v>
                </c:pt>
                <c:pt idx="3">
                  <c:v>-38.1</c:v>
                </c:pt>
                <c:pt idx="4">
                  <c:v>-30.5</c:v>
                </c:pt>
                <c:pt idx="5">
                  <c:v>-27.8</c:v>
                </c:pt>
                <c:pt idx="6">
                  <c:v>-23</c:v>
                </c:pt>
                <c:pt idx="7">
                  <c:v>-19.7</c:v>
                </c:pt>
                <c:pt idx="8">
                  <c:v>-18.8</c:v>
                </c:pt>
                <c:pt idx="9">
                  <c:v>-22.4</c:v>
                </c:pt>
                <c:pt idx="10">
                  <c:v>-21</c:v>
                </c:pt>
                <c:pt idx="11">
                  <c:v>-22.1</c:v>
                </c:pt>
                <c:pt idx="12">
                  <c:v>-22.3</c:v>
                </c:pt>
                <c:pt idx="13">
                  <c:v>-22.8</c:v>
                </c:pt>
                <c:pt idx="14">
                  <c:v>-19.7</c:v>
                </c:pt>
                <c:pt idx="15">
                  <c:v>-22.2</c:v>
                </c:pt>
                <c:pt idx="16">
                  <c:v>-18.899999999999999</c:v>
                </c:pt>
                <c:pt idx="17">
                  <c:v>-10</c:v>
                </c:pt>
                <c:pt idx="18">
                  <c:v>-12.7</c:v>
                </c:pt>
                <c:pt idx="19">
                  <c:v>-15.6</c:v>
                </c:pt>
                <c:pt idx="20">
                  <c:v>-17</c:v>
                </c:pt>
                <c:pt idx="21">
                  <c:v>-11.5</c:v>
                </c:pt>
                <c:pt idx="22">
                  <c:v>-19.2</c:v>
                </c:pt>
                <c:pt idx="23">
                  <c:v>-13.5</c:v>
                </c:pt>
                <c:pt idx="24">
                  <c:v>-12.9</c:v>
                </c:pt>
                <c:pt idx="25">
                  <c:v>-10.199999999999999</c:v>
                </c:pt>
                <c:pt idx="26">
                  <c:v>-23</c:v>
                </c:pt>
                <c:pt idx="27">
                  <c:v>-25</c:v>
                </c:pt>
                <c:pt idx="28">
                  <c:v>-29.4</c:v>
                </c:pt>
                <c:pt idx="29">
                  <c:v>-35.9</c:v>
                </c:pt>
                <c:pt idx="30">
                  <c:v>-38.6</c:v>
                </c:pt>
                <c:pt idx="31">
                  <c:v>-45.6</c:v>
                </c:pt>
                <c:pt idx="32">
                  <c:v>-46.7</c:v>
                </c:pt>
                <c:pt idx="33">
                  <c:v>-49.2</c:v>
                </c:pt>
                <c:pt idx="34">
                  <c:v>-47.2</c:v>
                </c:pt>
                <c:pt idx="35">
                  <c:v>-45.6</c:v>
                </c:pt>
                <c:pt idx="36">
                  <c:v>-44.9</c:v>
                </c:pt>
                <c:pt idx="37">
                  <c:v>-41.1</c:v>
                </c:pt>
                <c:pt idx="38">
                  <c:v>-35.299999999999997</c:v>
                </c:pt>
                <c:pt idx="39">
                  <c:v>-34.4</c:v>
                </c:pt>
                <c:pt idx="40">
                  <c:v>-38.299999999999997</c:v>
                </c:pt>
                <c:pt idx="41">
                  <c:v>-34.1</c:v>
                </c:pt>
                <c:pt idx="42">
                  <c:v>-35.299999999999997</c:v>
                </c:pt>
                <c:pt idx="43">
                  <c:v>-31.2</c:v>
                </c:pt>
                <c:pt idx="44">
                  <c:v>-34.200000000000003</c:v>
                </c:pt>
                <c:pt idx="45">
                  <c:v>-31.1</c:v>
                </c:pt>
                <c:pt idx="46">
                  <c:v>-29.9</c:v>
                </c:pt>
                <c:pt idx="47">
                  <c:v>-29.1</c:v>
                </c:pt>
                <c:pt idx="48">
                  <c:v>-17.8</c:v>
                </c:pt>
                <c:pt idx="49">
                  <c:v>-25.9</c:v>
                </c:pt>
                <c:pt idx="50">
                  <c:v>-25.1</c:v>
                </c:pt>
                <c:pt idx="51">
                  <c:v>-26</c:v>
                </c:pt>
                <c:pt idx="52">
                  <c:v>-25.7</c:v>
                </c:pt>
                <c:pt idx="53">
                  <c:v>-25.1</c:v>
                </c:pt>
                <c:pt idx="54">
                  <c:v>-24.1</c:v>
                </c:pt>
                <c:pt idx="55">
                  <c:v>-22.6</c:v>
                </c:pt>
                <c:pt idx="56">
                  <c:v>-24.9</c:v>
                </c:pt>
                <c:pt idx="57">
                  <c:v>-24.8</c:v>
                </c:pt>
              </c:numCache>
            </c:numRef>
          </c:val>
          <c:smooth val="1"/>
          <c:extLst>
            <c:ext xmlns:c16="http://schemas.microsoft.com/office/drawing/2014/chart" uri="{C3380CC4-5D6E-409C-BE32-E72D297353CC}">
              <c16:uniqueId val="{00000000-2170-4118-96BE-B708B3E267EF}"/>
            </c:ext>
          </c:extLst>
        </c:ser>
        <c:dLbls>
          <c:showLegendKey val="0"/>
          <c:showVal val="0"/>
          <c:showCatName val="0"/>
          <c:showSerName val="0"/>
          <c:showPercent val="0"/>
          <c:showBubbleSize val="0"/>
        </c:dLbls>
        <c:smooth val="0"/>
        <c:axId val="1865961488"/>
        <c:axId val="1865944016"/>
      </c:lineChart>
      <c:dateAx>
        <c:axId val="1865961488"/>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865944016"/>
        <c:crosses val="autoZero"/>
        <c:auto val="1"/>
        <c:lblOffset val="100"/>
        <c:baseTimeUnit val="months"/>
        <c:majorUnit val="3"/>
        <c:majorTimeUnit val="months"/>
      </c:dateAx>
      <c:valAx>
        <c:axId val="1865944016"/>
        <c:scaling>
          <c:orientation val="minMax"/>
          <c:min val="-5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865961488"/>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hu-HU" noProof="0" dirty="0">
                <a:solidFill>
                  <a:schemeClr val="tx1"/>
                </a:solidFill>
              </a:rPr>
              <a:t>Az</a:t>
            </a:r>
            <a:r>
              <a:rPr lang="hu-HU" baseline="0" noProof="0" dirty="0">
                <a:solidFill>
                  <a:schemeClr val="tx1"/>
                </a:solidFill>
              </a:rPr>
              <a:t> ESI üzleti bizalmi indexei</a:t>
            </a:r>
            <a:endParaRPr lang="en-US" noProof="0" dirty="0">
              <a:solidFill>
                <a:schemeClr val="tx1"/>
              </a:solidFill>
            </a:endParaRPr>
          </a:p>
        </c:rich>
      </c:tx>
      <c:layout>
        <c:manualLayout>
          <c:xMode val="edge"/>
          <c:yMode val="edge"/>
          <c:x val="0.23065276612526095"/>
          <c:y val="1.021550971773822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manualLayout>
          <c:layoutTarget val="inner"/>
          <c:xMode val="edge"/>
          <c:yMode val="edge"/>
          <c:x val="8.8337722557995421E-2"/>
          <c:y val="0.13588531602255777"/>
          <c:w val="0.88613283387970976"/>
          <c:h val="0.58768808536412398"/>
        </c:manualLayout>
      </c:layout>
      <c:lineChart>
        <c:grouping val="standard"/>
        <c:varyColors val="0"/>
        <c:ser>
          <c:idx val="0"/>
          <c:order val="0"/>
          <c:tx>
            <c:strRef>
              <c:f>Munka1!$B$1</c:f>
              <c:strCache>
                <c:ptCount val="1"/>
                <c:pt idx="0">
                  <c:v>Ipar</c:v>
                </c:pt>
              </c:strCache>
            </c:strRef>
          </c:tx>
          <c:spPr>
            <a:ln w="38100" cap="rnd">
              <a:solidFill>
                <a:schemeClr val="accent1"/>
              </a:solidFill>
              <a:round/>
            </a:ln>
            <a:effectLst/>
          </c:spPr>
          <c:marker>
            <c:symbol val="none"/>
          </c:marker>
          <c:cat>
            <c:numRef>
              <c:f>Munka1!$A$2:$A$59</c:f>
              <c:numCache>
                <c:formatCode>mmm\-yy</c:formatCode>
                <c:ptCount val="5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numCache>
            </c:numRef>
          </c:cat>
          <c:val>
            <c:numRef>
              <c:f>Munka1!$B$2:$B$59</c:f>
              <c:numCache>
                <c:formatCode>0.0</c:formatCode>
                <c:ptCount val="58"/>
                <c:pt idx="0">
                  <c:v>-3.2</c:v>
                </c:pt>
                <c:pt idx="1">
                  <c:v>1</c:v>
                </c:pt>
                <c:pt idx="2">
                  <c:v>-2.8</c:v>
                </c:pt>
                <c:pt idx="3">
                  <c:v>-29.4</c:v>
                </c:pt>
                <c:pt idx="4">
                  <c:v>-29.4</c:v>
                </c:pt>
                <c:pt idx="5">
                  <c:v>-17.899999999999999</c:v>
                </c:pt>
                <c:pt idx="6">
                  <c:v>-14.9</c:v>
                </c:pt>
                <c:pt idx="7">
                  <c:v>-16.399999999999999</c:v>
                </c:pt>
                <c:pt idx="8">
                  <c:v>-14.6</c:v>
                </c:pt>
                <c:pt idx="9">
                  <c:v>-8.6999999999999993</c:v>
                </c:pt>
                <c:pt idx="10">
                  <c:v>-12.7</c:v>
                </c:pt>
                <c:pt idx="11">
                  <c:v>-6.8</c:v>
                </c:pt>
                <c:pt idx="12">
                  <c:v>-2.9</c:v>
                </c:pt>
                <c:pt idx="13">
                  <c:v>-5.8</c:v>
                </c:pt>
                <c:pt idx="14">
                  <c:v>-5.2</c:v>
                </c:pt>
                <c:pt idx="15">
                  <c:v>-2.6</c:v>
                </c:pt>
                <c:pt idx="16">
                  <c:v>1.8</c:v>
                </c:pt>
                <c:pt idx="17">
                  <c:v>2.8</c:v>
                </c:pt>
                <c:pt idx="18">
                  <c:v>7.9</c:v>
                </c:pt>
                <c:pt idx="19">
                  <c:v>8.4</c:v>
                </c:pt>
                <c:pt idx="20">
                  <c:v>4.5</c:v>
                </c:pt>
                <c:pt idx="21">
                  <c:v>10.6</c:v>
                </c:pt>
                <c:pt idx="22">
                  <c:v>13.5</c:v>
                </c:pt>
                <c:pt idx="23">
                  <c:v>7.9</c:v>
                </c:pt>
                <c:pt idx="24">
                  <c:v>11.4</c:v>
                </c:pt>
                <c:pt idx="25">
                  <c:v>6.1</c:v>
                </c:pt>
                <c:pt idx="26">
                  <c:v>0.4</c:v>
                </c:pt>
                <c:pt idx="27">
                  <c:v>0.5</c:v>
                </c:pt>
                <c:pt idx="28">
                  <c:v>0.7</c:v>
                </c:pt>
                <c:pt idx="29">
                  <c:v>2.7</c:v>
                </c:pt>
                <c:pt idx="30">
                  <c:v>-1</c:v>
                </c:pt>
                <c:pt idx="31">
                  <c:v>-2.1</c:v>
                </c:pt>
                <c:pt idx="32">
                  <c:v>-2.5</c:v>
                </c:pt>
                <c:pt idx="33">
                  <c:v>-7.7</c:v>
                </c:pt>
                <c:pt idx="34">
                  <c:v>-10.1</c:v>
                </c:pt>
                <c:pt idx="35">
                  <c:v>-4.7</c:v>
                </c:pt>
                <c:pt idx="36">
                  <c:v>-3.6</c:v>
                </c:pt>
                <c:pt idx="37">
                  <c:v>-7.8</c:v>
                </c:pt>
                <c:pt idx="38">
                  <c:v>-4.7</c:v>
                </c:pt>
                <c:pt idx="39">
                  <c:v>-7.4</c:v>
                </c:pt>
                <c:pt idx="40">
                  <c:v>-3</c:v>
                </c:pt>
                <c:pt idx="41">
                  <c:v>-9.6999999999999993</c:v>
                </c:pt>
                <c:pt idx="42">
                  <c:v>-7.1</c:v>
                </c:pt>
                <c:pt idx="43">
                  <c:v>-5.7</c:v>
                </c:pt>
                <c:pt idx="44">
                  <c:v>-8.1999999999999993</c:v>
                </c:pt>
                <c:pt idx="45">
                  <c:v>-11.6</c:v>
                </c:pt>
                <c:pt idx="46">
                  <c:v>-8.3000000000000007</c:v>
                </c:pt>
                <c:pt idx="47">
                  <c:v>-7.6</c:v>
                </c:pt>
                <c:pt idx="48">
                  <c:v>-9.8000000000000007</c:v>
                </c:pt>
                <c:pt idx="49">
                  <c:v>-11.5</c:v>
                </c:pt>
                <c:pt idx="50">
                  <c:v>-6.2</c:v>
                </c:pt>
                <c:pt idx="51">
                  <c:v>-9.3000000000000007</c:v>
                </c:pt>
                <c:pt idx="52">
                  <c:v>-11.5</c:v>
                </c:pt>
                <c:pt idx="53">
                  <c:v>-7.3</c:v>
                </c:pt>
                <c:pt idx="54">
                  <c:v>-10.3</c:v>
                </c:pt>
                <c:pt idx="55">
                  <c:v>-10.1</c:v>
                </c:pt>
                <c:pt idx="56" formatCode="General">
                  <c:v>-10.199999999999999</c:v>
                </c:pt>
                <c:pt idx="57">
                  <c:v>-9.8000000000000007</c:v>
                </c:pt>
              </c:numCache>
            </c:numRef>
          </c:val>
          <c:smooth val="1"/>
          <c:extLst>
            <c:ext xmlns:c16="http://schemas.microsoft.com/office/drawing/2014/chart" uri="{C3380CC4-5D6E-409C-BE32-E72D297353CC}">
              <c16:uniqueId val="{00000000-6027-48A5-8CA1-100091B378FC}"/>
            </c:ext>
          </c:extLst>
        </c:ser>
        <c:ser>
          <c:idx val="1"/>
          <c:order val="1"/>
          <c:tx>
            <c:strRef>
              <c:f>Munka1!$C$1</c:f>
              <c:strCache>
                <c:ptCount val="1"/>
                <c:pt idx="0">
                  <c:v>Szolgáltatások</c:v>
                </c:pt>
              </c:strCache>
            </c:strRef>
          </c:tx>
          <c:spPr>
            <a:ln w="38100" cap="rnd">
              <a:solidFill>
                <a:schemeClr val="accent2"/>
              </a:solidFill>
              <a:round/>
            </a:ln>
            <a:effectLst/>
          </c:spPr>
          <c:marker>
            <c:symbol val="none"/>
          </c:marker>
          <c:cat>
            <c:numRef>
              <c:f>Munka1!$A$2:$A$59</c:f>
              <c:numCache>
                <c:formatCode>mmm\-yy</c:formatCode>
                <c:ptCount val="5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numCache>
            </c:numRef>
          </c:cat>
          <c:val>
            <c:numRef>
              <c:f>Munka1!$C$2:$C$59</c:f>
              <c:numCache>
                <c:formatCode>0.0</c:formatCode>
                <c:ptCount val="58"/>
                <c:pt idx="0">
                  <c:v>6.2</c:v>
                </c:pt>
                <c:pt idx="1">
                  <c:v>2</c:v>
                </c:pt>
                <c:pt idx="2">
                  <c:v>-1.4</c:v>
                </c:pt>
                <c:pt idx="3">
                  <c:v>-50.9</c:v>
                </c:pt>
                <c:pt idx="4">
                  <c:v>-45.1</c:v>
                </c:pt>
                <c:pt idx="5">
                  <c:v>-32.1</c:v>
                </c:pt>
                <c:pt idx="6">
                  <c:v>-25.2</c:v>
                </c:pt>
                <c:pt idx="7">
                  <c:v>-26.3</c:v>
                </c:pt>
                <c:pt idx="8">
                  <c:v>-22.9</c:v>
                </c:pt>
                <c:pt idx="9">
                  <c:v>-27.5</c:v>
                </c:pt>
                <c:pt idx="10">
                  <c:v>-37.6</c:v>
                </c:pt>
                <c:pt idx="11">
                  <c:v>-24.7</c:v>
                </c:pt>
                <c:pt idx="12">
                  <c:v>-18.7</c:v>
                </c:pt>
                <c:pt idx="13">
                  <c:v>-20.6</c:v>
                </c:pt>
                <c:pt idx="14">
                  <c:v>-21</c:v>
                </c:pt>
                <c:pt idx="15">
                  <c:v>-24</c:v>
                </c:pt>
                <c:pt idx="16">
                  <c:v>-12.4</c:v>
                </c:pt>
                <c:pt idx="17">
                  <c:v>-6.1</c:v>
                </c:pt>
                <c:pt idx="18">
                  <c:v>5.2</c:v>
                </c:pt>
                <c:pt idx="19">
                  <c:v>5.4</c:v>
                </c:pt>
                <c:pt idx="20">
                  <c:v>5.6</c:v>
                </c:pt>
                <c:pt idx="21">
                  <c:v>8.3000000000000007</c:v>
                </c:pt>
                <c:pt idx="22">
                  <c:v>1.7</c:v>
                </c:pt>
                <c:pt idx="23">
                  <c:v>-1.9</c:v>
                </c:pt>
                <c:pt idx="24">
                  <c:v>-2.5</c:v>
                </c:pt>
                <c:pt idx="25">
                  <c:v>0.5</c:v>
                </c:pt>
                <c:pt idx="26">
                  <c:v>-3.7</c:v>
                </c:pt>
                <c:pt idx="27">
                  <c:v>2.4</c:v>
                </c:pt>
                <c:pt idx="28">
                  <c:v>2.4</c:v>
                </c:pt>
                <c:pt idx="29">
                  <c:v>-3.4</c:v>
                </c:pt>
                <c:pt idx="30">
                  <c:v>2.6</c:v>
                </c:pt>
                <c:pt idx="31">
                  <c:v>-10.9</c:v>
                </c:pt>
                <c:pt idx="32">
                  <c:v>-7.7</c:v>
                </c:pt>
                <c:pt idx="33">
                  <c:v>-20.2</c:v>
                </c:pt>
                <c:pt idx="34">
                  <c:v>-20.9</c:v>
                </c:pt>
                <c:pt idx="35">
                  <c:v>-23.5</c:v>
                </c:pt>
                <c:pt idx="36">
                  <c:v>-22.7</c:v>
                </c:pt>
                <c:pt idx="37">
                  <c:v>-6.3</c:v>
                </c:pt>
                <c:pt idx="38">
                  <c:v>-2.5</c:v>
                </c:pt>
                <c:pt idx="39">
                  <c:v>-10.1</c:v>
                </c:pt>
                <c:pt idx="40">
                  <c:v>-9.6999999999999993</c:v>
                </c:pt>
                <c:pt idx="41">
                  <c:v>-15.6</c:v>
                </c:pt>
                <c:pt idx="42">
                  <c:v>-13.3</c:v>
                </c:pt>
                <c:pt idx="43">
                  <c:v>-12.8</c:v>
                </c:pt>
                <c:pt idx="44">
                  <c:v>-14.1</c:v>
                </c:pt>
                <c:pt idx="45">
                  <c:v>-11.6</c:v>
                </c:pt>
                <c:pt idx="46">
                  <c:v>-10</c:v>
                </c:pt>
                <c:pt idx="47">
                  <c:v>-7.2</c:v>
                </c:pt>
                <c:pt idx="48">
                  <c:v>-5.6</c:v>
                </c:pt>
                <c:pt idx="49">
                  <c:v>-8.3000000000000007</c:v>
                </c:pt>
                <c:pt idx="50">
                  <c:v>-3.9</c:v>
                </c:pt>
                <c:pt idx="51">
                  <c:v>-3</c:v>
                </c:pt>
                <c:pt idx="52">
                  <c:v>-4</c:v>
                </c:pt>
                <c:pt idx="53">
                  <c:v>-2.5</c:v>
                </c:pt>
                <c:pt idx="54">
                  <c:v>-4.8</c:v>
                </c:pt>
                <c:pt idx="55">
                  <c:v>-5.0999999999999996</c:v>
                </c:pt>
                <c:pt idx="56" formatCode="General">
                  <c:v>-5</c:v>
                </c:pt>
                <c:pt idx="57">
                  <c:v>-6.9</c:v>
                </c:pt>
              </c:numCache>
            </c:numRef>
          </c:val>
          <c:smooth val="1"/>
          <c:extLst>
            <c:ext xmlns:c16="http://schemas.microsoft.com/office/drawing/2014/chart" uri="{C3380CC4-5D6E-409C-BE32-E72D297353CC}">
              <c16:uniqueId val="{00000001-6027-48A5-8CA1-100091B378FC}"/>
            </c:ext>
          </c:extLst>
        </c:ser>
        <c:ser>
          <c:idx val="2"/>
          <c:order val="2"/>
          <c:tx>
            <c:strRef>
              <c:f>Munka1!$D$1</c:f>
              <c:strCache>
                <c:ptCount val="1"/>
                <c:pt idx="0">
                  <c:v>Építőipar</c:v>
                </c:pt>
              </c:strCache>
            </c:strRef>
          </c:tx>
          <c:spPr>
            <a:ln w="38100" cap="rnd">
              <a:solidFill>
                <a:schemeClr val="accent3"/>
              </a:solidFill>
              <a:round/>
            </a:ln>
            <a:effectLst/>
          </c:spPr>
          <c:marker>
            <c:symbol val="none"/>
          </c:marker>
          <c:cat>
            <c:numRef>
              <c:f>Munka1!$A$2:$A$59</c:f>
              <c:numCache>
                <c:formatCode>mmm\-yy</c:formatCode>
                <c:ptCount val="58"/>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pt idx="53">
                  <c:v>45473</c:v>
                </c:pt>
                <c:pt idx="54">
                  <c:v>45504</c:v>
                </c:pt>
                <c:pt idx="55">
                  <c:v>45535</c:v>
                </c:pt>
                <c:pt idx="56">
                  <c:v>45565</c:v>
                </c:pt>
                <c:pt idx="57">
                  <c:v>45596</c:v>
                </c:pt>
              </c:numCache>
            </c:numRef>
          </c:cat>
          <c:val>
            <c:numRef>
              <c:f>Munka1!$D$2:$D$59</c:f>
              <c:numCache>
                <c:formatCode>0.0</c:formatCode>
                <c:ptCount val="58"/>
                <c:pt idx="0">
                  <c:v>7.9</c:v>
                </c:pt>
                <c:pt idx="1">
                  <c:v>4.7</c:v>
                </c:pt>
                <c:pt idx="2">
                  <c:v>-0.5</c:v>
                </c:pt>
                <c:pt idx="3">
                  <c:v>-14.6</c:v>
                </c:pt>
                <c:pt idx="4">
                  <c:v>-24.7</c:v>
                </c:pt>
                <c:pt idx="5">
                  <c:v>-13.5</c:v>
                </c:pt>
                <c:pt idx="6">
                  <c:v>-14.2</c:v>
                </c:pt>
                <c:pt idx="7">
                  <c:v>-13.6</c:v>
                </c:pt>
                <c:pt idx="8">
                  <c:v>-12.7</c:v>
                </c:pt>
                <c:pt idx="9">
                  <c:v>-12.6</c:v>
                </c:pt>
                <c:pt idx="10">
                  <c:v>-6.6</c:v>
                </c:pt>
                <c:pt idx="11">
                  <c:v>-4.5999999999999996</c:v>
                </c:pt>
                <c:pt idx="12">
                  <c:v>-8.8000000000000007</c:v>
                </c:pt>
                <c:pt idx="13">
                  <c:v>-7.6</c:v>
                </c:pt>
                <c:pt idx="14">
                  <c:v>-5.5</c:v>
                </c:pt>
                <c:pt idx="15">
                  <c:v>0.2</c:v>
                </c:pt>
                <c:pt idx="16">
                  <c:v>3.7</c:v>
                </c:pt>
                <c:pt idx="17">
                  <c:v>6</c:v>
                </c:pt>
                <c:pt idx="18">
                  <c:v>-4.2</c:v>
                </c:pt>
                <c:pt idx="19">
                  <c:v>0.1</c:v>
                </c:pt>
                <c:pt idx="20">
                  <c:v>8.8000000000000007</c:v>
                </c:pt>
                <c:pt idx="21">
                  <c:v>5.0999999999999996</c:v>
                </c:pt>
                <c:pt idx="22">
                  <c:v>7.1</c:v>
                </c:pt>
                <c:pt idx="23">
                  <c:v>2.2000000000000002</c:v>
                </c:pt>
                <c:pt idx="24">
                  <c:v>1.4</c:v>
                </c:pt>
                <c:pt idx="25">
                  <c:v>0.8</c:v>
                </c:pt>
                <c:pt idx="26">
                  <c:v>1</c:v>
                </c:pt>
                <c:pt idx="27">
                  <c:v>-1.3</c:v>
                </c:pt>
                <c:pt idx="28">
                  <c:v>-4</c:v>
                </c:pt>
                <c:pt idx="29">
                  <c:v>-2.5</c:v>
                </c:pt>
                <c:pt idx="30">
                  <c:v>-1.1000000000000001</c:v>
                </c:pt>
                <c:pt idx="31">
                  <c:v>-6.4</c:v>
                </c:pt>
                <c:pt idx="32">
                  <c:v>-9.9</c:v>
                </c:pt>
                <c:pt idx="33">
                  <c:v>-14.6</c:v>
                </c:pt>
                <c:pt idx="34">
                  <c:v>-15.2</c:v>
                </c:pt>
                <c:pt idx="35">
                  <c:v>-16.3</c:v>
                </c:pt>
                <c:pt idx="36">
                  <c:v>-12.8</c:v>
                </c:pt>
                <c:pt idx="37">
                  <c:v>-12.9</c:v>
                </c:pt>
                <c:pt idx="38">
                  <c:v>-17.899999999999999</c:v>
                </c:pt>
                <c:pt idx="39">
                  <c:v>-16.899999999999999</c:v>
                </c:pt>
                <c:pt idx="40">
                  <c:v>-19.3</c:v>
                </c:pt>
                <c:pt idx="41">
                  <c:v>-23.9</c:v>
                </c:pt>
                <c:pt idx="42">
                  <c:v>-18.600000000000001</c:v>
                </c:pt>
                <c:pt idx="43">
                  <c:v>-20.7</c:v>
                </c:pt>
                <c:pt idx="44">
                  <c:v>-24.2</c:v>
                </c:pt>
                <c:pt idx="45">
                  <c:v>-21.3</c:v>
                </c:pt>
                <c:pt idx="46">
                  <c:v>-21.5</c:v>
                </c:pt>
                <c:pt idx="47">
                  <c:v>-17.2</c:v>
                </c:pt>
                <c:pt idx="48">
                  <c:v>-17.7</c:v>
                </c:pt>
                <c:pt idx="49">
                  <c:v>-21.7</c:v>
                </c:pt>
                <c:pt idx="50">
                  <c:v>-20.100000000000001</c:v>
                </c:pt>
                <c:pt idx="51">
                  <c:v>-21.9</c:v>
                </c:pt>
                <c:pt idx="52">
                  <c:v>-18.7</c:v>
                </c:pt>
                <c:pt idx="53">
                  <c:v>-22.8</c:v>
                </c:pt>
                <c:pt idx="54">
                  <c:v>-20.7</c:v>
                </c:pt>
                <c:pt idx="55">
                  <c:v>-18.899999999999999</c:v>
                </c:pt>
                <c:pt idx="56">
                  <c:v>-20.100000000000001</c:v>
                </c:pt>
                <c:pt idx="57">
                  <c:v>-17.2</c:v>
                </c:pt>
              </c:numCache>
            </c:numRef>
          </c:val>
          <c:smooth val="1"/>
          <c:extLst>
            <c:ext xmlns:c16="http://schemas.microsoft.com/office/drawing/2014/chart" uri="{C3380CC4-5D6E-409C-BE32-E72D297353CC}">
              <c16:uniqueId val="{00000001-C6F3-4BA6-8C90-53185E1A081C}"/>
            </c:ext>
          </c:extLst>
        </c:ser>
        <c:dLbls>
          <c:showLegendKey val="0"/>
          <c:showVal val="0"/>
          <c:showCatName val="0"/>
          <c:showSerName val="0"/>
          <c:showPercent val="0"/>
          <c:showBubbleSize val="0"/>
        </c:dLbls>
        <c:smooth val="0"/>
        <c:axId val="1872680704"/>
        <c:axId val="1872681120"/>
      </c:lineChart>
      <c:dateAx>
        <c:axId val="1872680704"/>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872681120"/>
        <c:crosses val="autoZero"/>
        <c:auto val="1"/>
        <c:lblOffset val="100"/>
        <c:baseTimeUnit val="months"/>
        <c:majorUnit val="3"/>
        <c:majorTimeUnit val="months"/>
      </c:dateAx>
      <c:valAx>
        <c:axId val="1872681120"/>
        <c:scaling>
          <c:orientation val="minMax"/>
          <c:min val="-6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872680704"/>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hu-HU" sz="1860" b="0" noProof="0" dirty="0"/>
              <a:t>Beruházások</a:t>
            </a:r>
          </a:p>
          <a:p>
            <a:pPr>
              <a:defRPr sz="1800"/>
            </a:pPr>
            <a:r>
              <a:rPr lang="hu-HU" sz="1860" b="0" noProof="0" dirty="0"/>
              <a:t>(2015=100,</a:t>
            </a:r>
            <a:r>
              <a:rPr lang="hu-HU" sz="1860" b="0" baseline="0" noProof="0" dirty="0"/>
              <a:t> folyó, illetve fix áron</a:t>
            </a:r>
            <a:r>
              <a:rPr lang="hu-HU" sz="1600" b="1" baseline="0" noProof="0" dirty="0"/>
              <a:t>)</a:t>
            </a:r>
            <a:endParaRPr lang="en-US" sz="1600" b="1" noProof="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7.3186354156063657E-2"/>
          <c:y val="0.19273978796573107"/>
          <c:w val="0.90128420228164152"/>
          <c:h val="0.56300328231661267"/>
        </c:manualLayout>
      </c:layout>
      <c:lineChart>
        <c:grouping val="standard"/>
        <c:varyColors val="0"/>
        <c:ser>
          <c:idx val="0"/>
          <c:order val="0"/>
          <c:tx>
            <c:strRef>
              <c:f>Munka3!$A$263</c:f>
              <c:strCache>
                <c:ptCount val="1"/>
                <c:pt idx="0">
                  <c:v>Nominális változás</c:v>
                </c:pt>
              </c:strCache>
            </c:strRef>
          </c:tx>
          <c:spPr>
            <a:ln w="38100" cap="rnd">
              <a:solidFill>
                <a:schemeClr val="accent1"/>
              </a:solidFill>
              <a:round/>
            </a:ln>
            <a:effectLst/>
          </c:spPr>
          <c:marker>
            <c:symbol val="none"/>
          </c:marker>
          <c:cat>
            <c:strRef>
              <c:f>Munka3!$B$262:$O$262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Munka3!$B$263:$O$263</c:f>
              <c:numCache>
                <c:formatCode>General</c:formatCode>
                <c:ptCount val="14"/>
                <c:pt idx="0">
                  <c:v>79.587269916094641</c:v>
                </c:pt>
                <c:pt idx="1">
                  <c:v>79.325338940272587</c:v>
                </c:pt>
                <c:pt idx="2">
                  <c:v>76.302202366520532</c:v>
                </c:pt>
                <c:pt idx="3">
                  <c:v>84.741228889516009</c:v>
                </c:pt>
                <c:pt idx="4">
                  <c:v>93.406811795240728</c:v>
                </c:pt>
                <c:pt idx="5">
                  <c:v>100</c:v>
                </c:pt>
                <c:pt idx="6">
                  <c:v>90.889651142917344</c:v>
                </c:pt>
                <c:pt idx="7">
                  <c:v>112.8525038454965</c:v>
                </c:pt>
                <c:pt idx="8">
                  <c:v>135.04946481022921</c:v>
                </c:pt>
                <c:pt idx="9">
                  <c:v>158.88359374068438</c:v>
                </c:pt>
                <c:pt idx="10">
                  <c:v>146.42895470064747</c:v>
                </c:pt>
                <c:pt idx="11">
                  <c:v>167.89258842654604</c:v>
                </c:pt>
                <c:pt idx="12">
                  <c:v>187.64194552312665</c:v>
                </c:pt>
                <c:pt idx="13">
                  <c:v>203.10104017202386</c:v>
                </c:pt>
              </c:numCache>
            </c:numRef>
          </c:val>
          <c:smooth val="1"/>
          <c:extLst>
            <c:ext xmlns:c16="http://schemas.microsoft.com/office/drawing/2014/chart" uri="{C3380CC4-5D6E-409C-BE32-E72D297353CC}">
              <c16:uniqueId val="{00000000-AE1E-4230-BB1F-5289B3AEC59A}"/>
            </c:ext>
          </c:extLst>
        </c:ser>
        <c:ser>
          <c:idx val="1"/>
          <c:order val="1"/>
          <c:tx>
            <c:strRef>
              <c:f>Munka3!$A$264</c:f>
              <c:strCache>
                <c:ptCount val="1"/>
                <c:pt idx="0">
                  <c:v>Reál változás</c:v>
                </c:pt>
              </c:strCache>
            </c:strRef>
          </c:tx>
          <c:spPr>
            <a:ln w="38100" cap="rnd">
              <a:solidFill>
                <a:schemeClr val="accent2"/>
              </a:solidFill>
              <a:round/>
            </a:ln>
            <a:effectLst/>
          </c:spPr>
          <c:marker>
            <c:symbol val="none"/>
          </c:marker>
          <c:cat>
            <c:strRef>
              <c:f>Munka3!$B$262:$O$262</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Munka3!$B$264:$O$264</c:f>
              <c:numCache>
                <c:formatCode>#\ ##0.##########</c:formatCode>
                <c:ptCount val="14"/>
                <c:pt idx="0" formatCode="#\ ##0.000">
                  <c:v>80.56</c:v>
                </c:pt>
                <c:pt idx="1">
                  <c:v>79.510999999999996</c:v>
                </c:pt>
                <c:pt idx="2">
                  <c:v>77.134</c:v>
                </c:pt>
                <c:pt idx="3">
                  <c:v>84.858000000000004</c:v>
                </c:pt>
                <c:pt idx="4">
                  <c:v>95.379000000000005</c:v>
                </c:pt>
                <c:pt idx="5" formatCode="#\ ##0.000">
                  <c:v>100</c:v>
                </c:pt>
                <c:pt idx="6">
                  <c:v>89.638000000000005</c:v>
                </c:pt>
                <c:pt idx="7" formatCode="#\ ##0.000">
                  <c:v>107.31</c:v>
                </c:pt>
                <c:pt idx="8">
                  <c:v>124.938</c:v>
                </c:pt>
                <c:pt idx="9">
                  <c:v>140.864</c:v>
                </c:pt>
                <c:pt idx="10">
                  <c:v>130.518</c:v>
                </c:pt>
                <c:pt idx="11">
                  <c:v>137.99199999999999</c:v>
                </c:pt>
                <c:pt idx="12">
                  <c:v>139.291</c:v>
                </c:pt>
                <c:pt idx="13">
                  <c:v>128.41800000000001</c:v>
                </c:pt>
              </c:numCache>
            </c:numRef>
          </c:val>
          <c:smooth val="1"/>
          <c:extLst>
            <c:ext xmlns:c16="http://schemas.microsoft.com/office/drawing/2014/chart" uri="{C3380CC4-5D6E-409C-BE32-E72D297353CC}">
              <c16:uniqueId val="{00000001-AE1E-4230-BB1F-5289B3AEC59A}"/>
            </c:ext>
          </c:extLst>
        </c:ser>
        <c:dLbls>
          <c:showLegendKey val="0"/>
          <c:showVal val="0"/>
          <c:showCatName val="0"/>
          <c:showSerName val="0"/>
          <c:showPercent val="0"/>
          <c:showBubbleSize val="0"/>
        </c:dLbls>
        <c:smooth val="0"/>
        <c:axId val="1773134448"/>
        <c:axId val="1323159872"/>
      </c:lineChart>
      <c:catAx>
        <c:axId val="17731344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hu-HU"/>
          </a:p>
        </c:txPr>
        <c:crossAx val="1323159872"/>
        <c:crossesAt val="100"/>
        <c:auto val="1"/>
        <c:lblAlgn val="ctr"/>
        <c:lblOffset val="100"/>
        <c:noMultiLvlLbl val="0"/>
      </c:catAx>
      <c:valAx>
        <c:axId val="1323159872"/>
        <c:scaling>
          <c:orientation val="minMax"/>
          <c:min val="60"/>
        </c:scaling>
        <c:delete val="0"/>
        <c:axPos val="l"/>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hu-HU"/>
          </a:p>
        </c:txPr>
        <c:crossAx val="177313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hu-H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sz="1860" b="0" noProof="0" dirty="0">
                <a:solidFill>
                  <a:schemeClr val="tx1"/>
                </a:solidFill>
              </a:rPr>
              <a:t>Beruházási ráta</a:t>
            </a:r>
          </a:p>
          <a:p>
            <a:pPr>
              <a:defRPr>
                <a:solidFill>
                  <a:schemeClr val="tx1"/>
                </a:solidFill>
              </a:defRPr>
            </a:pPr>
            <a:r>
              <a:rPr lang="hu-HU" sz="1860" b="0" noProof="0" dirty="0">
                <a:solidFill>
                  <a:schemeClr val="tx1"/>
                </a:solidFill>
              </a:rPr>
              <a:t>(a GDP százalékában)</a:t>
            </a:r>
            <a:endParaRPr lang="en-US" sz="1860" b="0" noProof="0" dirty="0">
              <a:solidFill>
                <a:schemeClr val="tx1"/>
              </a:solidFill>
            </a:endParaRPr>
          </a:p>
        </c:rich>
      </c:tx>
      <c:layout>
        <c:manualLayout>
          <c:xMode val="edge"/>
          <c:yMode val="edge"/>
          <c:x val="0.27784374999999994"/>
          <c:y val="2.60057441243344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0.13133211805555556"/>
          <c:y val="0.19222040607767865"/>
          <c:w val="0.79592725694444444"/>
          <c:h val="0.58945704348552852"/>
        </c:manualLayout>
      </c:layout>
      <c:lineChart>
        <c:grouping val="standard"/>
        <c:varyColors val="0"/>
        <c:ser>
          <c:idx val="0"/>
          <c:order val="0"/>
          <c:tx>
            <c:strRef>
              <c:f>Munka1!$B$1</c:f>
              <c:strCache>
                <c:ptCount val="1"/>
                <c:pt idx="0">
                  <c:v>Beruházási ráta (folyó áron)</c:v>
                </c:pt>
              </c:strCache>
            </c:strRef>
          </c:tx>
          <c:spPr>
            <a:ln w="34925" cap="rnd">
              <a:solidFill>
                <a:schemeClr val="accent2"/>
              </a:solidFill>
              <a:round/>
            </a:ln>
            <a:effectLst/>
          </c:spPr>
          <c:marker>
            <c:symbol val="none"/>
          </c:marker>
          <c:cat>
            <c:strRef>
              <c:f>Munka1!$A$2:$A$27</c:f>
              <c:strCache>
                <c:ptCount val="26"/>
                <c:pt idx="0">
                  <c:v>2018</c:v>
                </c:pt>
                <c:pt idx="1">
                  <c:v>2Q18</c:v>
                </c:pt>
                <c:pt idx="2">
                  <c:v>3Q18</c:v>
                </c:pt>
                <c:pt idx="3">
                  <c:v>4Q18</c:v>
                </c:pt>
                <c:pt idx="4">
                  <c:v>2019</c:v>
                </c:pt>
                <c:pt idx="5">
                  <c:v>2Q19</c:v>
                </c:pt>
                <c:pt idx="6">
                  <c:v>3Q19</c:v>
                </c:pt>
                <c:pt idx="7">
                  <c:v>4Q19</c:v>
                </c:pt>
                <c:pt idx="8">
                  <c:v>2020</c:v>
                </c:pt>
                <c:pt idx="9">
                  <c:v>2Q20</c:v>
                </c:pt>
                <c:pt idx="10">
                  <c:v>3Q20</c:v>
                </c:pt>
                <c:pt idx="11">
                  <c:v>4Q20</c:v>
                </c:pt>
                <c:pt idx="12">
                  <c:v>2021</c:v>
                </c:pt>
                <c:pt idx="13">
                  <c:v>2Q21</c:v>
                </c:pt>
                <c:pt idx="14">
                  <c:v>3Q21</c:v>
                </c:pt>
                <c:pt idx="15">
                  <c:v>4Q21</c:v>
                </c:pt>
                <c:pt idx="16">
                  <c:v>2022</c:v>
                </c:pt>
                <c:pt idx="17">
                  <c:v>2Q22</c:v>
                </c:pt>
                <c:pt idx="18">
                  <c:v>3Q22</c:v>
                </c:pt>
                <c:pt idx="19">
                  <c:v>4Q22</c:v>
                </c:pt>
                <c:pt idx="20">
                  <c:v>2023</c:v>
                </c:pt>
                <c:pt idx="21">
                  <c:v>2Q23</c:v>
                </c:pt>
                <c:pt idx="22">
                  <c:v>3Q23</c:v>
                </c:pt>
                <c:pt idx="23">
                  <c:v>4Q23</c:v>
                </c:pt>
                <c:pt idx="24">
                  <c:v>2024</c:v>
                </c:pt>
                <c:pt idx="25">
                  <c:v>2Q24</c:v>
                </c:pt>
              </c:strCache>
            </c:strRef>
          </c:cat>
          <c:val>
            <c:numRef>
              <c:f>Munka1!$B$2:$B$27</c:f>
              <c:numCache>
                <c:formatCode>0.0</c:formatCode>
                <c:ptCount val="26"/>
                <c:pt idx="0">
                  <c:v>23</c:v>
                </c:pt>
                <c:pt idx="1">
                  <c:v>24.6</c:v>
                </c:pt>
                <c:pt idx="2">
                  <c:v>25.8</c:v>
                </c:pt>
                <c:pt idx="3">
                  <c:v>25.9</c:v>
                </c:pt>
                <c:pt idx="4">
                  <c:v>27</c:v>
                </c:pt>
                <c:pt idx="5">
                  <c:v>27.6</c:v>
                </c:pt>
                <c:pt idx="6">
                  <c:v>28</c:v>
                </c:pt>
                <c:pt idx="7">
                  <c:v>25.9</c:v>
                </c:pt>
                <c:pt idx="8">
                  <c:v>25.4</c:v>
                </c:pt>
                <c:pt idx="9">
                  <c:v>28.3</c:v>
                </c:pt>
                <c:pt idx="10">
                  <c:v>25.5</c:v>
                </c:pt>
                <c:pt idx="11">
                  <c:v>27.1</c:v>
                </c:pt>
                <c:pt idx="12">
                  <c:v>26.5</c:v>
                </c:pt>
                <c:pt idx="13">
                  <c:v>27.1</c:v>
                </c:pt>
                <c:pt idx="14">
                  <c:v>28</c:v>
                </c:pt>
                <c:pt idx="15">
                  <c:v>27.5</c:v>
                </c:pt>
                <c:pt idx="16">
                  <c:v>27.2</c:v>
                </c:pt>
                <c:pt idx="17">
                  <c:v>28.8</c:v>
                </c:pt>
                <c:pt idx="18">
                  <c:v>28.8</c:v>
                </c:pt>
                <c:pt idx="19">
                  <c:v>26.9</c:v>
                </c:pt>
                <c:pt idx="20">
                  <c:v>27.7</c:v>
                </c:pt>
                <c:pt idx="21">
                  <c:v>25.8</c:v>
                </c:pt>
                <c:pt idx="22">
                  <c:v>25.1</c:v>
                </c:pt>
                <c:pt idx="23">
                  <c:v>25.5</c:v>
                </c:pt>
                <c:pt idx="24">
                  <c:v>24.7</c:v>
                </c:pt>
                <c:pt idx="25">
                  <c:v>23.7</c:v>
                </c:pt>
              </c:numCache>
            </c:numRef>
          </c:val>
          <c:smooth val="1"/>
          <c:extLst>
            <c:ext xmlns:c16="http://schemas.microsoft.com/office/drawing/2014/chart" uri="{C3380CC4-5D6E-409C-BE32-E72D297353CC}">
              <c16:uniqueId val="{00000000-6D02-4BB5-B7A5-5DE98208D8DC}"/>
            </c:ext>
          </c:extLst>
        </c:ser>
        <c:ser>
          <c:idx val="1"/>
          <c:order val="1"/>
          <c:tx>
            <c:strRef>
              <c:f>Munka1!$C$1</c:f>
              <c:strCache>
                <c:ptCount val="1"/>
                <c:pt idx="0">
                  <c:v>Beruházási ráta (2015 évi áron)</c:v>
                </c:pt>
              </c:strCache>
            </c:strRef>
          </c:tx>
          <c:spPr>
            <a:ln w="34925" cap="rnd">
              <a:solidFill>
                <a:schemeClr val="accent1"/>
              </a:solidFill>
              <a:round/>
            </a:ln>
            <a:effectLst/>
          </c:spPr>
          <c:marker>
            <c:symbol val="none"/>
          </c:marker>
          <c:cat>
            <c:strRef>
              <c:f>Munka1!$A$2:$A$27</c:f>
              <c:strCache>
                <c:ptCount val="26"/>
                <c:pt idx="0">
                  <c:v>2018</c:v>
                </c:pt>
                <c:pt idx="1">
                  <c:v>2Q18</c:v>
                </c:pt>
                <c:pt idx="2">
                  <c:v>3Q18</c:v>
                </c:pt>
                <c:pt idx="3">
                  <c:v>4Q18</c:v>
                </c:pt>
                <c:pt idx="4">
                  <c:v>2019</c:v>
                </c:pt>
                <c:pt idx="5">
                  <c:v>2Q19</c:v>
                </c:pt>
                <c:pt idx="6">
                  <c:v>3Q19</c:v>
                </c:pt>
                <c:pt idx="7">
                  <c:v>4Q19</c:v>
                </c:pt>
                <c:pt idx="8">
                  <c:v>2020</c:v>
                </c:pt>
                <c:pt idx="9">
                  <c:v>2Q20</c:v>
                </c:pt>
                <c:pt idx="10">
                  <c:v>3Q20</c:v>
                </c:pt>
                <c:pt idx="11">
                  <c:v>4Q20</c:v>
                </c:pt>
                <c:pt idx="12">
                  <c:v>2021</c:v>
                </c:pt>
                <c:pt idx="13">
                  <c:v>2Q21</c:v>
                </c:pt>
                <c:pt idx="14">
                  <c:v>3Q21</c:v>
                </c:pt>
                <c:pt idx="15">
                  <c:v>4Q21</c:v>
                </c:pt>
                <c:pt idx="16">
                  <c:v>2022</c:v>
                </c:pt>
                <c:pt idx="17">
                  <c:v>2Q22</c:v>
                </c:pt>
                <c:pt idx="18">
                  <c:v>3Q22</c:v>
                </c:pt>
                <c:pt idx="19">
                  <c:v>4Q22</c:v>
                </c:pt>
                <c:pt idx="20">
                  <c:v>2023</c:v>
                </c:pt>
                <c:pt idx="21">
                  <c:v>2Q23</c:v>
                </c:pt>
                <c:pt idx="22">
                  <c:v>3Q23</c:v>
                </c:pt>
                <c:pt idx="23">
                  <c:v>4Q23</c:v>
                </c:pt>
                <c:pt idx="24">
                  <c:v>2024</c:v>
                </c:pt>
                <c:pt idx="25">
                  <c:v>2Q24</c:v>
                </c:pt>
              </c:strCache>
            </c:strRef>
          </c:cat>
          <c:val>
            <c:numRef>
              <c:f>Munka1!$C$2:$C$27</c:f>
              <c:numCache>
                <c:formatCode>0.0</c:formatCode>
                <c:ptCount val="26"/>
                <c:pt idx="0">
                  <c:v>23.147077056797194</c:v>
                </c:pt>
                <c:pt idx="1">
                  <c:v>24.748448886904143</c:v>
                </c:pt>
                <c:pt idx="2">
                  <c:v>25.582149898919308</c:v>
                </c:pt>
                <c:pt idx="3">
                  <c:v>25.547359649393535</c:v>
                </c:pt>
                <c:pt idx="4">
                  <c:v>26.920542612228122</c:v>
                </c:pt>
                <c:pt idx="5">
                  <c:v>26.931386403835202</c:v>
                </c:pt>
                <c:pt idx="6">
                  <c:v>26.94249703554669</c:v>
                </c:pt>
                <c:pt idx="7">
                  <c:v>25.216086842252917</c:v>
                </c:pt>
                <c:pt idx="8">
                  <c:v>24.848879547674731</c:v>
                </c:pt>
                <c:pt idx="9">
                  <c:v>27.557825484764543</c:v>
                </c:pt>
                <c:pt idx="10">
                  <c:v>24.44296383525985</c:v>
                </c:pt>
                <c:pt idx="11">
                  <c:v>26.093459652115641</c:v>
                </c:pt>
                <c:pt idx="12">
                  <c:v>24.894504600834324</c:v>
                </c:pt>
                <c:pt idx="13">
                  <c:v>25.684666244533126</c:v>
                </c:pt>
                <c:pt idx="14">
                  <c:v>25.815225295982781</c:v>
                </c:pt>
                <c:pt idx="15">
                  <c:v>25.128237118868508</c:v>
                </c:pt>
                <c:pt idx="16">
                  <c:v>25.289980256663373</c:v>
                </c:pt>
                <c:pt idx="17">
                  <c:v>25.340463279942028</c:v>
                </c:pt>
                <c:pt idx="18">
                  <c:v>24.772071892470159</c:v>
                </c:pt>
                <c:pt idx="19">
                  <c:v>23.474810438402734</c:v>
                </c:pt>
                <c:pt idx="20">
                  <c:v>23.676901624882614</c:v>
                </c:pt>
                <c:pt idx="21">
                  <c:v>23.517255102620954</c:v>
                </c:pt>
                <c:pt idx="22">
                  <c:v>22.572809406669599</c:v>
                </c:pt>
                <c:pt idx="23">
                  <c:v>22.386082730808496</c:v>
                </c:pt>
                <c:pt idx="24">
                  <c:v>21.63426673871836</c:v>
                </c:pt>
                <c:pt idx="25">
                  <c:v>20.139931577780459</c:v>
                </c:pt>
              </c:numCache>
            </c:numRef>
          </c:val>
          <c:smooth val="1"/>
          <c:extLst>
            <c:ext xmlns:c16="http://schemas.microsoft.com/office/drawing/2014/chart" uri="{C3380CC4-5D6E-409C-BE32-E72D297353CC}">
              <c16:uniqueId val="{00000001-6D02-4BB5-B7A5-5DE98208D8DC}"/>
            </c:ext>
          </c:extLst>
        </c:ser>
        <c:dLbls>
          <c:showLegendKey val="0"/>
          <c:showVal val="0"/>
          <c:showCatName val="0"/>
          <c:showSerName val="0"/>
          <c:showPercent val="0"/>
          <c:showBubbleSize val="0"/>
        </c:dLbls>
        <c:smooth val="0"/>
        <c:axId val="539260592"/>
        <c:axId val="539262256"/>
      </c:lineChart>
      <c:catAx>
        <c:axId val="539260592"/>
        <c:scaling>
          <c:orientation val="minMax"/>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539262256"/>
        <c:crosses val="autoZero"/>
        <c:auto val="1"/>
        <c:lblAlgn val="ctr"/>
        <c:lblOffset val="100"/>
        <c:tickLblSkip val="4"/>
        <c:noMultiLvlLbl val="0"/>
      </c:catAx>
      <c:valAx>
        <c:axId val="539262256"/>
        <c:scaling>
          <c:orientation val="minMax"/>
          <c:max val="30"/>
          <c:min val="18"/>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539260592"/>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ysClr val="windowText" lastClr="000000"/>
                </a:solidFill>
                <a:latin typeface="Inter" panose="02000503000000020004" pitchFamily="2" charset="0"/>
                <a:ea typeface="Inter" panose="02000503000000020004" pitchFamily="2" charset="0"/>
                <a:cs typeface="Inter" panose="02000503000000020004" pitchFamily="2" charset="0"/>
              </a:defRPr>
            </a:pPr>
            <a:r>
              <a:rPr lang="hu-HU" sz="1860" dirty="0"/>
              <a:t>Beruházások és az építőipar teljesítménye (év/év, százalék)</a:t>
            </a:r>
          </a:p>
        </c:rich>
      </c:tx>
      <c:overlay val="0"/>
      <c:spPr>
        <a:noFill/>
        <a:ln>
          <a:noFill/>
        </a:ln>
        <a:effectLst/>
      </c:spPr>
      <c:txPr>
        <a:bodyPr rot="0" spcFirstLastPara="1" vertOverflow="ellipsis" vert="horz" wrap="square" anchor="ctr" anchorCtr="1"/>
        <a:lstStyle/>
        <a:p>
          <a:pPr>
            <a:defRPr sz="1440" b="0" i="0" u="none" strike="noStrike" kern="1200" spc="0" baseline="0">
              <a:solidFill>
                <a:sysClr val="windowText" lastClr="000000"/>
              </a:solidFill>
              <a:latin typeface="Inter" panose="02000503000000020004" pitchFamily="2" charset="0"/>
              <a:ea typeface="Inter" panose="02000503000000020004" pitchFamily="2" charset="0"/>
              <a:cs typeface="Inter" panose="02000503000000020004" pitchFamily="2" charset="0"/>
            </a:defRPr>
          </a:pPr>
          <a:endParaRPr lang="hu-HU"/>
        </a:p>
      </c:txPr>
    </c:title>
    <c:autoTitleDeleted val="0"/>
    <c:plotArea>
      <c:layout>
        <c:manualLayout>
          <c:layoutTarget val="inner"/>
          <c:xMode val="edge"/>
          <c:yMode val="edge"/>
          <c:x val="8.6448259264973223E-2"/>
          <c:y val="0.15669690937094505"/>
          <c:w val="0.88872167648612466"/>
          <c:h val="0.58418713179685122"/>
        </c:manualLayout>
      </c:layout>
      <c:lineChart>
        <c:grouping val="standard"/>
        <c:varyColors val="0"/>
        <c:ser>
          <c:idx val="0"/>
          <c:order val="0"/>
          <c:tx>
            <c:strRef>
              <c:f>GFCF!$B$1</c:f>
              <c:strCache>
                <c:ptCount val="1"/>
                <c:pt idx="0">
                  <c:v>Bruttó állóeszköz felhalmozás</c:v>
                </c:pt>
              </c:strCache>
            </c:strRef>
          </c:tx>
          <c:spPr>
            <a:ln w="38100" cap="rnd">
              <a:solidFill>
                <a:schemeClr val="accent1"/>
              </a:solidFill>
              <a:round/>
            </a:ln>
            <a:effectLst/>
          </c:spPr>
          <c:marker>
            <c:symbol val="none"/>
          </c:marker>
          <c:cat>
            <c:strRef>
              <c:f>GFCF!$A$78:$A$117</c:f>
              <c:strCache>
                <c:ptCount val="40"/>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pt idx="36">
                  <c:v>2024Q1</c:v>
                </c:pt>
                <c:pt idx="37">
                  <c:v>2024Q2</c:v>
                </c:pt>
                <c:pt idx="38">
                  <c:v>2024Q3</c:v>
                </c:pt>
                <c:pt idx="39">
                  <c:v>2024Q4</c:v>
                </c:pt>
              </c:strCache>
            </c:strRef>
          </c:cat>
          <c:val>
            <c:numRef>
              <c:f>GFCF!$B$78:$B$117</c:f>
              <c:numCache>
                <c:formatCode>General</c:formatCode>
                <c:ptCount val="40"/>
                <c:pt idx="0">
                  <c:v>-2.7999999999999972</c:v>
                </c:pt>
                <c:pt idx="1">
                  <c:v>8.0999999999999943</c:v>
                </c:pt>
                <c:pt idx="2">
                  <c:v>1.4000000000000057</c:v>
                </c:pt>
                <c:pt idx="3">
                  <c:v>9.5</c:v>
                </c:pt>
                <c:pt idx="4">
                  <c:v>-4.7999999999999972</c:v>
                </c:pt>
                <c:pt idx="5">
                  <c:v>-14.400000000000006</c:v>
                </c:pt>
                <c:pt idx="6">
                  <c:v>-4.4000000000000057</c:v>
                </c:pt>
                <c:pt idx="7">
                  <c:v>-14.799999999999997</c:v>
                </c:pt>
                <c:pt idx="8">
                  <c:v>21.5</c:v>
                </c:pt>
                <c:pt idx="9">
                  <c:v>26</c:v>
                </c:pt>
                <c:pt idx="10">
                  <c:v>20.299999999999997</c:v>
                </c:pt>
                <c:pt idx="11">
                  <c:v>13.099999999999994</c:v>
                </c:pt>
                <c:pt idx="12">
                  <c:v>10.900000000000006</c:v>
                </c:pt>
                <c:pt idx="13">
                  <c:v>15.5</c:v>
                </c:pt>
                <c:pt idx="14">
                  <c:v>19.900000000000006</c:v>
                </c:pt>
                <c:pt idx="15">
                  <c:v>17</c:v>
                </c:pt>
                <c:pt idx="16">
                  <c:v>21.599999999999994</c:v>
                </c:pt>
                <c:pt idx="17">
                  <c:v>14.200000000000003</c:v>
                </c:pt>
                <c:pt idx="18">
                  <c:v>14.700000000000003</c:v>
                </c:pt>
                <c:pt idx="19">
                  <c:v>4.5</c:v>
                </c:pt>
                <c:pt idx="20">
                  <c:v>-4.2000000000000028</c:v>
                </c:pt>
                <c:pt idx="21">
                  <c:v>-11</c:v>
                </c:pt>
                <c:pt idx="22">
                  <c:v>-13.700000000000003</c:v>
                </c:pt>
                <c:pt idx="23">
                  <c:v>1.2000000000000028</c:v>
                </c:pt>
                <c:pt idx="24">
                  <c:v>-2.7999999999999972</c:v>
                </c:pt>
                <c:pt idx="25">
                  <c:v>10.200000000000003</c:v>
                </c:pt>
                <c:pt idx="26">
                  <c:v>12.5</c:v>
                </c:pt>
                <c:pt idx="27">
                  <c:v>0.70000000000000284</c:v>
                </c:pt>
                <c:pt idx="28">
                  <c:v>10.599999999999994</c:v>
                </c:pt>
                <c:pt idx="29">
                  <c:v>5.7999999999999972</c:v>
                </c:pt>
                <c:pt idx="30">
                  <c:v>0.90000000000000568</c:v>
                </c:pt>
                <c:pt idx="31">
                  <c:v>-9.2999999999999972</c:v>
                </c:pt>
                <c:pt idx="32">
                  <c:v>-4</c:v>
                </c:pt>
                <c:pt idx="33">
                  <c:v>-11</c:v>
                </c:pt>
                <c:pt idx="34">
                  <c:v>-11</c:v>
                </c:pt>
                <c:pt idx="35">
                  <c:v>-3.2000000000000028</c:v>
                </c:pt>
                <c:pt idx="36">
                  <c:v>-7.2999999999999972</c:v>
                </c:pt>
                <c:pt idx="37">
                  <c:v>-15.299999999999997</c:v>
                </c:pt>
              </c:numCache>
            </c:numRef>
          </c:val>
          <c:smooth val="1"/>
          <c:extLst>
            <c:ext xmlns:c16="http://schemas.microsoft.com/office/drawing/2014/chart" uri="{C3380CC4-5D6E-409C-BE32-E72D297353CC}">
              <c16:uniqueId val="{00000000-5526-466E-AAF5-10DCCF28B7E8}"/>
            </c:ext>
          </c:extLst>
        </c:ser>
        <c:ser>
          <c:idx val="1"/>
          <c:order val="1"/>
          <c:tx>
            <c:strRef>
              <c:f>GFCF!$C$1</c:f>
              <c:strCache>
                <c:ptCount val="1"/>
                <c:pt idx="0">
                  <c:v>Építőipar</c:v>
                </c:pt>
              </c:strCache>
            </c:strRef>
          </c:tx>
          <c:spPr>
            <a:ln w="38100" cap="rnd">
              <a:solidFill>
                <a:srgbClr val="EB4C79"/>
              </a:solidFill>
              <a:round/>
            </a:ln>
            <a:effectLst/>
          </c:spPr>
          <c:marker>
            <c:symbol val="none"/>
          </c:marker>
          <c:cat>
            <c:strRef>
              <c:f>GFCF!$A$78:$A$117</c:f>
              <c:strCache>
                <c:ptCount val="40"/>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pt idx="36">
                  <c:v>2024Q1</c:v>
                </c:pt>
                <c:pt idx="37">
                  <c:v>2024Q2</c:v>
                </c:pt>
                <c:pt idx="38">
                  <c:v>2024Q3</c:v>
                </c:pt>
                <c:pt idx="39">
                  <c:v>2024Q4</c:v>
                </c:pt>
              </c:strCache>
            </c:strRef>
          </c:cat>
          <c:val>
            <c:numRef>
              <c:f>GFCF!$C$78:$C$117</c:f>
              <c:numCache>
                <c:formatCode>0.0</c:formatCode>
                <c:ptCount val="40"/>
                <c:pt idx="0">
                  <c:v>9.1261135744591204</c:v>
                </c:pt>
                <c:pt idx="1">
                  <c:v>6.4618679478319718</c:v>
                </c:pt>
                <c:pt idx="2">
                  <c:v>-0.69198152614240394</c:v>
                </c:pt>
                <c:pt idx="3">
                  <c:v>-0.42868594382481717</c:v>
                </c:pt>
                <c:pt idx="4">
                  <c:v>-25.678026157549226</c:v>
                </c:pt>
                <c:pt idx="5">
                  <c:v>-24.256370313285572</c:v>
                </c:pt>
                <c:pt idx="6">
                  <c:v>-13.401738062540105</c:v>
                </c:pt>
                <c:pt idx="7">
                  <c:v>-14.072003792117641</c:v>
                </c:pt>
                <c:pt idx="8">
                  <c:v>24.307399127505324</c:v>
                </c:pt>
                <c:pt idx="9">
                  <c:v>28.788206147552799</c:v>
                </c:pt>
                <c:pt idx="10">
                  <c:v>26.419415273639341</c:v>
                </c:pt>
                <c:pt idx="11">
                  <c:v>34.926461126080007</c:v>
                </c:pt>
                <c:pt idx="12">
                  <c:v>20.461764451651135</c:v>
                </c:pt>
                <c:pt idx="13">
                  <c:v>17.204405656755924</c:v>
                </c:pt>
                <c:pt idx="14">
                  <c:v>27.740762143858586</c:v>
                </c:pt>
                <c:pt idx="15">
                  <c:v>21.775309313973764</c:v>
                </c:pt>
                <c:pt idx="16">
                  <c:v>44.492806679393198</c:v>
                </c:pt>
                <c:pt idx="17">
                  <c:v>27.976272747961829</c:v>
                </c:pt>
                <c:pt idx="18">
                  <c:v>18.096416155442807</c:v>
                </c:pt>
                <c:pt idx="19">
                  <c:v>8.6128840352217164</c:v>
                </c:pt>
                <c:pt idx="20">
                  <c:v>-1.2207905950252449</c:v>
                </c:pt>
                <c:pt idx="21">
                  <c:v>-12.005132894070362</c:v>
                </c:pt>
                <c:pt idx="22">
                  <c:v>-17.116633549029331</c:v>
                </c:pt>
                <c:pt idx="23">
                  <c:v>-5.3373518423477861</c:v>
                </c:pt>
                <c:pt idx="24">
                  <c:v>-1.3946430403010954</c:v>
                </c:pt>
                <c:pt idx="25">
                  <c:v>13.086654060754549</c:v>
                </c:pt>
                <c:pt idx="26">
                  <c:v>15.070305354460407</c:v>
                </c:pt>
                <c:pt idx="27">
                  <c:v>16.088398969788781</c:v>
                </c:pt>
                <c:pt idx="28">
                  <c:v>18.090990635100056</c:v>
                </c:pt>
                <c:pt idx="29">
                  <c:v>-0.64470613742626404</c:v>
                </c:pt>
                <c:pt idx="30">
                  <c:v>-0.42729853152458475</c:v>
                </c:pt>
                <c:pt idx="31">
                  <c:v>-1.7057741560655348</c:v>
                </c:pt>
                <c:pt idx="32">
                  <c:v>-6.6405979743833257</c:v>
                </c:pt>
                <c:pt idx="33">
                  <c:v>-6.5370891279603951</c:v>
                </c:pt>
                <c:pt idx="34">
                  <c:v>-0.90353761838540458</c:v>
                </c:pt>
                <c:pt idx="35">
                  <c:v>-6.1946214167939928</c:v>
                </c:pt>
                <c:pt idx="36">
                  <c:v>3.7772141261151497</c:v>
                </c:pt>
                <c:pt idx="37">
                  <c:v>8.1744182676446169</c:v>
                </c:pt>
                <c:pt idx="38">
                  <c:v>-6.0860630320188518</c:v>
                </c:pt>
              </c:numCache>
            </c:numRef>
          </c:val>
          <c:smooth val="1"/>
          <c:extLst>
            <c:ext xmlns:c16="http://schemas.microsoft.com/office/drawing/2014/chart" uri="{C3380CC4-5D6E-409C-BE32-E72D297353CC}">
              <c16:uniqueId val="{00000001-5526-466E-AAF5-10DCCF28B7E8}"/>
            </c:ext>
          </c:extLst>
        </c:ser>
        <c:dLbls>
          <c:showLegendKey val="0"/>
          <c:showVal val="0"/>
          <c:showCatName val="0"/>
          <c:showSerName val="0"/>
          <c:showPercent val="0"/>
          <c:showBubbleSize val="0"/>
        </c:dLbls>
        <c:smooth val="0"/>
        <c:axId val="1730799343"/>
        <c:axId val="1730824783"/>
      </c:lineChart>
      <c:catAx>
        <c:axId val="173079934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Inter" panose="02000503000000020004" pitchFamily="2" charset="0"/>
                <a:ea typeface="Inter" panose="02000503000000020004" pitchFamily="2" charset="0"/>
                <a:cs typeface="Inter" panose="02000503000000020004" pitchFamily="2" charset="0"/>
              </a:defRPr>
            </a:pPr>
            <a:endParaRPr lang="hu-HU"/>
          </a:p>
        </c:txPr>
        <c:crossAx val="1730824783"/>
        <c:crosses val="autoZero"/>
        <c:auto val="1"/>
        <c:lblAlgn val="ctr"/>
        <c:lblOffset val="100"/>
        <c:noMultiLvlLbl val="0"/>
      </c:catAx>
      <c:valAx>
        <c:axId val="1730824783"/>
        <c:scaling>
          <c:orientation val="minMax"/>
          <c:min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Inter" panose="02000503000000020004" pitchFamily="2" charset="0"/>
                <a:ea typeface="Inter" panose="02000503000000020004" pitchFamily="2" charset="0"/>
                <a:cs typeface="Inter" panose="02000503000000020004" pitchFamily="2" charset="0"/>
              </a:defRPr>
            </a:pPr>
            <a:endParaRPr lang="hu-HU"/>
          </a:p>
        </c:txPr>
        <c:crossAx val="17307993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Inter" panose="02000503000000020004" pitchFamily="2" charset="0"/>
              <a:ea typeface="Inter" panose="02000503000000020004" pitchFamily="2" charset="0"/>
              <a:cs typeface="Inter" panose="02000503000000020004" pitchFamily="2" charset="0"/>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Inter" panose="02000503000000020004" pitchFamily="2" charset="0"/>
          <a:ea typeface="Inter" panose="02000503000000020004" pitchFamily="2" charset="0"/>
          <a:cs typeface="Inter" panose="02000503000000020004" pitchFamily="2" charset="0"/>
        </a:defRPr>
      </a:pPr>
      <a:endParaRPr lang="hu-HU"/>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hu-HU" sz="1800" dirty="0"/>
              <a:t>A</a:t>
            </a:r>
            <a:r>
              <a:rPr lang="hu-HU" sz="1800" baseline="0" dirty="0"/>
              <a:t> kvázi b</a:t>
            </a:r>
            <a:r>
              <a:rPr lang="hu-HU" sz="1800" dirty="0"/>
              <a:t>elföldi és importált infláció</a:t>
            </a:r>
          </a:p>
          <a:p>
            <a:pPr>
              <a:defRPr sz="1800"/>
            </a:pPr>
            <a:r>
              <a:rPr lang="hu-HU" sz="1800" dirty="0"/>
              <a:t>(százalék,</a:t>
            </a:r>
            <a:r>
              <a:rPr lang="hu-HU" sz="1800" baseline="0" dirty="0"/>
              <a:t> év/év)</a:t>
            </a:r>
            <a:endParaRPr lang="hu-HU" sz="1800" dirty="0"/>
          </a:p>
        </c:rich>
      </c:tx>
      <c:overlay val="0"/>
      <c:spPr>
        <a:noFill/>
        <a:ln w="25400">
          <a:noFill/>
        </a:ln>
      </c:spPr>
    </c:title>
    <c:autoTitleDeleted val="0"/>
    <c:plotArea>
      <c:layout>
        <c:manualLayout>
          <c:layoutTarget val="inner"/>
          <c:xMode val="edge"/>
          <c:yMode val="edge"/>
          <c:x val="5.4772415440689837E-2"/>
          <c:y val="0.17244272251564052"/>
          <c:w val="0.93070233379499145"/>
          <c:h val="0.5130537229603368"/>
        </c:manualLayout>
      </c:layout>
      <c:lineChart>
        <c:grouping val="standard"/>
        <c:varyColors val="0"/>
        <c:ser>
          <c:idx val="0"/>
          <c:order val="0"/>
          <c:tx>
            <c:strRef>
              <c:f>'12 havi'!$E$7</c:f>
              <c:strCache>
                <c:ptCount val="1"/>
                <c:pt idx="0">
                  <c:v>Ipari termékek</c:v>
                </c:pt>
              </c:strCache>
            </c:strRef>
          </c:tx>
          <c:spPr>
            <a:ln w="38100" cap="rnd">
              <a:solidFill>
                <a:srgbClr val="028F61"/>
              </a:solidFill>
              <a:round/>
            </a:ln>
            <a:effectLst/>
          </c:spPr>
          <c:marker>
            <c:symbol val="none"/>
          </c:marker>
          <c:cat>
            <c:numRef>
              <c:f>'12 havi'!$A$361:$A$420</c:f>
              <c:numCache>
                <c:formatCode>m/d/yyyy</c:formatCode>
                <c:ptCount val="6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45474</c:v>
                </c:pt>
                <c:pt idx="55">
                  <c:v>45505</c:v>
                </c:pt>
                <c:pt idx="56">
                  <c:v>45536</c:v>
                </c:pt>
                <c:pt idx="57">
                  <c:v>45566</c:v>
                </c:pt>
                <c:pt idx="58">
                  <c:v>45597</c:v>
                </c:pt>
                <c:pt idx="59">
                  <c:v>45627</c:v>
                </c:pt>
              </c:numCache>
            </c:numRef>
          </c:cat>
          <c:val>
            <c:numRef>
              <c:f>'12 havi'!$E$361:$E$420</c:f>
              <c:numCache>
                <c:formatCode>0.0</c:formatCode>
                <c:ptCount val="60"/>
                <c:pt idx="0">
                  <c:v>0.76501792123954715</c:v>
                </c:pt>
                <c:pt idx="1">
                  <c:v>0.77941634294644757</c:v>
                </c:pt>
                <c:pt idx="2">
                  <c:v>0.58306394574070453</c:v>
                </c:pt>
                <c:pt idx="3">
                  <c:v>0.85235590139541273</c:v>
                </c:pt>
                <c:pt idx="4">
                  <c:v>0.5992299273672046</c:v>
                </c:pt>
                <c:pt idx="5">
                  <c:v>0.86709274440642048</c:v>
                </c:pt>
                <c:pt idx="6">
                  <c:v>2.149937647278847</c:v>
                </c:pt>
                <c:pt idx="7">
                  <c:v>2.1483303885077305</c:v>
                </c:pt>
                <c:pt idx="8">
                  <c:v>2.2538558911719093</c:v>
                </c:pt>
                <c:pt idx="9">
                  <c:v>2.0948584177679948</c:v>
                </c:pt>
                <c:pt idx="10">
                  <c:v>2.1648332301444242</c:v>
                </c:pt>
                <c:pt idx="11">
                  <c:v>2.1732867269810043</c:v>
                </c:pt>
                <c:pt idx="12">
                  <c:v>2.3384067589409767</c:v>
                </c:pt>
                <c:pt idx="13">
                  <c:v>2.5938130142708644</c:v>
                </c:pt>
                <c:pt idx="14">
                  <c:v>2.5645512800758894</c:v>
                </c:pt>
                <c:pt idx="15">
                  <c:v>3.0230500129668343</c:v>
                </c:pt>
                <c:pt idx="16">
                  <c:v>3.4131500301536164</c:v>
                </c:pt>
                <c:pt idx="17">
                  <c:v>3.6010457714883017</c:v>
                </c:pt>
                <c:pt idx="18">
                  <c:v>2.9844171669220145</c:v>
                </c:pt>
                <c:pt idx="19">
                  <c:v>3.3315027845266911</c:v>
                </c:pt>
                <c:pt idx="20">
                  <c:v>3.7921502879248976</c:v>
                </c:pt>
                <c:pt idx="21">
                  <c:v>4.7112306791469791</c:v>
                </c:pt>
                <c:pt idx="22">
                  <c:v>5.1353123358831567</c:v>
                </c:pt>
                <c:pt idx="23">
                  <c:v>5.8963897640910972</c:v>
                </c:pt>
                <c:pt idx="24">
                  <c:v>6.6624166282558832</c:v>
                </c:pt>
                <c:pt idx="25">
                  <c:v>7.4459477750589969</c:v>
                </c:pt>
                <c:pt idx="26">
                  <c:v>8.3992358095160853</c:v>
                </c:pt>
                <c:pt idx="27">
                  <c:v>9.3902141971785653</c:v>
                </c:pt>
                <c:pt idx="28">
                  <c:v>10.675613491064581</c:v>
                </c:pt>
                <c:pt idx="29">
                  <c:v>12.271416674153784</c:v>
                </c:pt>
                <c:pt idx="30">
                  <c:v>14.463126649924291</c:v>
                </c:pt>
                <c:pt idx="31">
                  <c:v>16.435356517286976</c:v>
                </c:pt>
                <c:pt idx="32">
                  <c:v>17.095198175585978</c:v>
                </c:pt>
                <c:pt idx="33">
                  <c:v>17.370262586858075</c:v>
                </c:pt>
                <c:pt idx="34">
                  <c:v>18.464633071528596</c:v>
                </c:pt>
                <c:pt idx="35">
                  <c:v>18.763103365783621</c:v>
                </c:pt>
                <c:pt idx="36">
                  <c:v>19.021806454909935</c:v>
                </c:pt>
                <c:pt idx="37">
                  <c:v>19.243824212814516</c:v>
                </c:pt>
                <c:pt idx="38">
                  <c:v>19.431886455201905</c:v>
                </c:pt>
                <c:pt idx="39">
                  <c:v>18.975264795785733</c:v>
                </c:pt>
                <c:pt idx="40">
                  <c:v>17.182862817804718</c:v>
                </c:pt>
                <c:pt idx="41">
                  <c:v>15.662289654326344</c:v>
                </c:pt>
                <c:pt idx="42">
                  <c:v>13.471740601821054</c:v>
                </c:pt>
                <c:pt idx="43">
                  <c:v>11.373869864151828</c:v>
                </c:pt>
                <c:pt idx="44">
                  <c:v>10.092120108481211</c:v>
                </c:pt>
                <c:pt idx="45">
                  <c:v>8.8455399408398137</c:v>
                </c:pt>
                <c:pt idx="46">
                  <c:v>7.2371175572088617</c:v>
                </c:pt>
                <c:pt idx="47">
                  <c:v>6.5913996088770688</c:v>
                </c:pt>
                <c:pt idx="48">
                  <c:v>5.2236859508632421</c:v>
                </c:pt>
                <c:pt idx="49">
                  <c:v>3.881199226067821</c:v>
                </c:pt>
                <c:pt idx="50">
                  <c:v>2.9149110831475156</c:v>
                </c:pt>
                <c:pt idx="51">
                  <c:v>1.7285226074331916</c:v>
                </c:pt>
                <c:pt idx="52">
                  <c:v>1.7355038186594527</c:v>
                </c:pt>
                <c:pt idx="53">
                  <c:v>1.7520420932216894</c:v>
                </c:pt>
                <c:pt idx="54">
                  <c:v>2.1408147367913273</c:v>
                </c:pt>
                <c:pt idx="55">
                  <c:v>2.0037165994838233</c:v>
                </c:pt>
                <c:pt idx="56">
                  <c:v>1.5464084354055956</c:v>
                </c:pt>
                <c:pt idx="57">
                  <c:v>1.4329836984401112</c:v>
                </c:pt>
              </c:numCache>
            </c:numRef>
          </c:val>
          <c:smooth val="1"/>
          <c:extLst>
            <c:ext xmlns:c16="http://schemas.microsoft.com/office/drawing/2014/chart" uri="{C3380CC4-5D6E-409C-BE32-E72D297353CC}">
              <c16:uniqueId val="{00000000-8326-4FF6-B936-E28A3D6B46C6}"/>
            </c:ext>
          </c:extLst>
        </c:ser>
        <c:ser>
          <c:idx val="1"/>
          <c:order val="1"/>
          <c:tx>
            <c:strRef>
              <c:f>'12 havi'!$F$7</c:f>
              <c:strCache>
                <c:ptCount val="1"/>
                <c:pt idx="0">
                  <c:v>Piaci szolgáltatások</c:v>
                </c:pt>
              </c:strCache>
            </c:strRef>
          </c:tx>
          <c:spPr>
            <a:ln w="38100" cap="rnd">
              <a:solidFill>
                <a:srgbClr val="FF6130"/>
              </a:solidFill>
              <a:round/>
            </a:ln>
            <a:effectLst/>
          </c:spPr>
          <c:marker>
            <c:symbol val="none"/>
          </c:marker>
          <c:cat>
            <c:numRef>
              <c:f>'12 havi'!$A$361:$A$420</c:f>
              <c:numCache>
                <c:formatCode>m/d/yyyy</c:formatCode>
                <c:ptCount val="60"/>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45474</c:v>
                </c:pt>
                <c:pt idx="55">
                  <c:v>45505</c:v>
                </c:pt>
                <c:pt idx="56">
                  <c:v>45536</c:v>
                </c:pt>
                <c:pt idx="57">
                  <c:v>45566</c:v>
                </c:pt>
                <c:pt idx="58">
                  <c:v>45597</c:v>
                </c:pt>
                <c:pt idx="59">
                  <c:v>45627</c:v>
                </c:pt>
              </c:numCache>
            </c:numRef>
          </c:cat>
          <c:val>
            <c:numRef>
              <c:f>'12 havi'!$F$361:$F$420</c:f>
              <c:numCache>
                <c:formatCode>0.0</c:formatCode>
                <c:ptCount val="60"/>
                <c:pt idx="0">
                  <c:v>4.9481094821913558</c:v>
                </c:pt>
                <c:pt idx="1">
                  <c:v>5.027471033848613</c:v>
                </c:pt>
                <c:pt idx="2">
                  <c:v>5.4784210101311999</c:v>
                </c:pt>
                <c:pt idx="3">
                  <c:v>5.028646488295621</c:v>
                </c:pt>
                <c:pt idx="4">
                  <c:v>4.7726239777572914</c:v>
                </c:pt>
                <c:pt idx="5">
                  <c:v>4.7123783917049593</c:v>
                </c:pt>
                <c:pt idx="6">
                  <c:v>4.8864367769557759</c:v>
                </c:pt>
                <c:pt idx="7">
                  <c:v>5.0148569579679929</c:v>
                </c:pt>
                <c:pt idx="8">
                  <c:v>3.7146614139549996</c:v>
                </c:pt>
                <c:pt idx="9">
                  <c:v>3.5534561876578152</c:v>
                </c:pt>
                <c:pt idx="10">
                  <c:v>3.8268375342953505</c:v>
                </c:pt>
                <c:pt idx="11">
                  <c:v>3.5891504115266315</c:v>
                </c:pt>
                <c:pt idx="12">
                  <c:v>3.7694052050503331</c:v>
                </c:pt>
                <c:pt idx="13">
                  <c:v>3.6122301915249437</c:v>
                </c:pt>
                <c:pt idx="14">
                  <c:v>3.0608197839387543</c:v>
                </c:pt>
                <c:pt idx="15">
                  <c:v>3.1356244239755711</c:v>
                </c:pt>
                <c:pt idx="16">
                  <c:v>3.3030173492961694</c:v>
                </c:pt>
                <c:pt idx="17">
                  <c:v>4.1428027173259068</c:v>
                </c:pt>
                <c:pt idx="18">
                  <c:v>4.0977058067789471</c:v>
                </c:pt>
                <c:pt idx="19">
                  <c:v>4.1339822642708128</c:v>
                </c:pt>
                <c:pt idx="20">
                  <c:v>4.4909513296336598</c:v>
                </c:pt>
                <c:pt idx="21">
                  <c:v>4.6266056195362921</c:v>
                </c:pt>
                <c:pt idx="22">
                  <c:v>5.0491180398045685</c:v>
                </c:pt>
                <c:pt idx="23">
                  <c:v>5.5719138632942702</c:v>
                </c:pt>
                <c:pt idx="24">
                  <c:v>5.9248595843423431</c:v>
                </c:pt>
                <c:pt idx="25">
                  <c:v>6.476268992709322</c:v>
                </c:pt>
                <c:pt idx="26">
                  <c:v>7.1802963533679645</c:v>
                </c:pt>
                <c:pt idx="27">
                  <c:v>8.0424369311878081</c:v>
                </c:pt>
                <c:pt idx="28">
                  <c:v>8.8808319319526561</c:v>
                </c:pt>
                <c:pt idx="29">
                  <c:v>9.0291548789293756</c:v>
                </c:pt>
                <c:pt idx="30">
                  <c:v>10.023691910096488</c:v>
                </c:pt>
                <c:pt idx="31">
                  <c:v>11.062831605600181</c:v>
                </c:pt>
                <c:pt idx="32">
                  <c:v>12.569519202518919</c:v>
                </c:pt>
                <c:pt idx="33">
                  <c:v>13.714829441879743</c:v>
                </c:pt>
                <c:pt idx="34">
                  <c:v>14.462602907995688</c:v>
                </c:pt>
                <c:pt idx="35">
                  <c:v>15.416081563166003</c:v>
                </c:pt>
                <c:pt idx="36">
                  <c:v>16.643162988791801</c:v>
                </c:pt>
                <c:pt idx="37">
                  <c:v>16.830061537461475</c:v>
                </c:pt>
                <c:pt idx="38">
                  <c:v>18.530498648835604</c:v>
                </c:pt>
                <c:pt idx="39">
                  <c:v>18.933487975956311</c:v>
                </c:pt>
                <c:pt idx="40">
                  <c:v>19.046462419740266</c:v>
                </c:pt>
                <c:pt idx="41">
                  <c:v>18.37821796585726</c:v>
                </c:pt>
                <c:pt idx="42">
                  <c:v>17.645375224898601</c:v>
                </c:pt>
                <c:pt idx="43">
                  <c:v>16.431182125141703</c:v>
                </c:pt>
                <c:pt idx="44">
                  <c:v>15.232094434974442</c:v>
                </c:pt>
                <c:pt idx="45">
                  <c:v>14.240252248766751</c:v>
                </c:pt>
                <c:pt idx="46">
                  <c:v>13.54078400237475</c:v>
                </c:pt>
                <c:pt idx="47">
                  <c:v>12.549230191515264</c:v>
                </c:pt>
                <c:pt idx="48">
                  <c:v>11.212146011431429</c:v>
                </c:pt>
                <c:pt idx="49">
                  <c:v>10.657038487590967</c:v>
                </c:pt>
                <c:pt idx="50">
                  <c:v>10.155915929915921</c:v>
                </c:pt>
                <c:pt idx="51">
                  <c:v>10.169557105448462</c:v>
                </c:pt>
                <c:pt idx="52">
                  <c:v>9.6738452387985774</c:v>
                </c:pt>
                <c:pt idx="53">
                  <c:v>9.6435684784163413</c:v>
                </c:pt>
                <c:pt idx="54">
                  <c:v>9.4175851825339265</c:v>
                </c:pt>
                <c:pt idx="55">
                  <c:v>9.6435978096698562</c:v>
                </c:pt>
                <c:pt idx="56">
                  <c:v>9.5543737810672553</c:v>
                </c:pt>
                <c:pt idx="57">
                  <c:v>8.4742687361315063</c:v>
                </c:pt>
              </c:numCache>
            </c:numRef>
          </c:val>
          <c:smooth val="1"/>
          <c:extLst>
            <c:ext xmlns:c16="http://schemas.microsoft.com/office/drawing/2014/chart" uri="{C3380CC4-5D6E-409C-BE32-E72D297353CC}">
              <c16:uniqueId val="{00000001-8326-4FF6-B936-E28A3D6B46C6}"/>
            </c:ext>
          </c:extLst>
        </c:ser>
        <c:dLbls>
          <c:showLegendKey val="0"/>
          <c:showVal val="0"/>
          <c:showCatName val="0"/>
          <c:showSerName val="0"/>
          <c:showPercent val="0"/>
          <c:showBubbleSize val="0"/>
        </c:dLbls>
        <c:smooth val="0"/>
        <c:axId val="59295168"/>
        <c:axId val="1"/>
      </c:lineChart>
      <c:dateAx>
        <c:axId val="59295168"/>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5400000" vert="horz"/>
          <a:lstStyle/>
          <a:p>
            <a:pPr>
              <a:defRPr/>
            </a:pPr>
            <a:endParaRPr lang="hu-HU"/>
          </a:p>
        </c:txPr>
        <c:crossAx val="1"/>
        <c:crosses val="autoZero"/>
        <c:auto val="1"/>
        <c:lblOffset val="100"/>
        <c:baseTimeUnit val="months"/>
      </c:dateAx>
      <c:valAx>
        <c:axId val="1"/>
        <c:scaling>
          <c:orientation val="minMax"/>
          <c:max val="20"/>
        </c:scaling>
        <c:delete val="0"/>
        <c:axPos val="l"/>
        <c:numFmt formatCode="0" sourceLinked="0"/>
        <c:majorTickMark val="none"/>
        <c:minorTickMark val="none"/>
        <c:tickLblPos val="nextTo"/>
        <c:spPr>
          <a:ln w="6350">
            <a:noFill/>
          </a:ln>
        </c:spPr>
        <c:txPr>
          <a:bodyPr rot="0" vert="horz"/>
          <a:lstStyle/>
          <a:p>
            <a:pPr>
              <a:defRPr/>
            </a:pPr>
            <a:endParaRPr lang="hu-HU"/>
          </a:p>
        </c:txPr>
        <c:crossAx val="59295168"/>
        <c:crosses val="autoZero"/>
        <c:crossBetween val="between"/>
        <c:majorUnit val="2"/>
      </c:valAx>
      <c:spPr>
        <a:noFill/>
        <a:ln w="25400">
          <a:noFill/>
        </a:ln>
      </c:spPr>
    </c:plotArea>
    <c:legend>
      <c:legendPos val="b"/>
      <c:overlay val="0"/>
      <c:spPr>
        <a:noFill/>
        <a:ln w="25400">
          <a:noFill/>
        </a:ln>
      </c:spPr>
    </c:legend>
    <c:plotVisOnly val="1"/>
    <c:dispBlanksAs val="gap"/>
    <c:showDLblsOverMax val="0"/>
  </c:chart>
  <c:spPr>
    <a:noFill/>
    <a:ln w="9525" cap="flat" cmpd="sng" algn="ctr">
      <a:noFill/>
      <a:round/>
    </a:ln>
    <a:effectLst/>
  </c:spPr>
  <c:txPr>
    <a:bodyPr/>
    <a:lstStyle/>
    <a:p>
      <a:pPr>
        <a:defRPr sz="1200" b="0" i="0" u="none" strike="noStrike" baseline="0">
          <a:solidFill>
            <a:srgbClr val="000000"/>
          </a:solidFill>
          <a:latin typeface="Inter" panose="02000503000000020004" pitchFamily="2" charset="0"/>
          <a:ea typeface="Inter" panose="02000503000000020004" pitchFamily="2" charset="0"/>
          <a:cs typeface="Inter" panose="02000503000000020004" pitchFamily="2" charset="0"/>
        </a:defRPr>
      </a:pPr>
      <a:endParaRPr lang="hu-HU"/>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hu-HU" sz="1800"/>
              <a:t>Havi bázisú infláció </a:t>
            </a:r>
          </a:p>
          <a:p>
            <a:pPr>
              <a:defRPr sz="1800"/>
            </a:pPr>
            <a:r>
              <a:rPr lang="hu-HU" sz="1800"/>
              <a:t>(százalék)</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0.10202757607559991"/>
          <c:y val="0.19381177774934971"/>
          <c:w val="0.87879892100181412"/>
          <c:h val="0.47641148412799939"/>
        </c:manualLayout>
      </c:layout>
      <c:barChart>
        <c:barDir val="col"/>
        <c:grouping val="clustered"/>
        <c:varyColors val="0"/>
        <c:ser>
          <c:idx val="0"/>
          <c:order val="0"/>
          <c:tx>
            <c:strRef>
              <c:f>Munka1!$B$1</c:f>
              <c:strCache>
                <c:ptCount val="1"/>
                <c:pt idx="0">
                  <c:v>2016-19</c:v>
                </c:pt>
              </c:strCache>
            </c:strRef>
          </c:tx>
          <c:spPr>
            <a:solidFill>
              <a:schemeClr val="bg2"/>
            </a:solidFill>
            <a:ln>
              <a:noFill/>
            </a:ln>
            <a:effectLst/>
          </c:spPr>
          <c:invertIfNegative val="0"/>
          <c:cat>
            <c:strRef>
              <c:f>Munka1!$A$2:$A$13</c:f>
              <c:strCache>
                <c:ptCount val="12"/>
                <c:pt idx="0">
                  <c:v>január</c:v>
                </c:pt>
                <c:pt idx="1">
                  <c:v>február</c:v>
                </c:pt>
                <c:pt idx="2">
                  <c:v>március</c:v>
                </c:pt>
                <c:pt idx="3">
                  <c:v>április</c:v>
                </c:pt>
                <c:pt idx="4">
                  <c:v>május</c:v>
                </c:pt>
                <c:pt idx="5">
                  <c:v>június</c:v>
                </c:pt>
                <c:pt idx="6">
                  <c:v>július</c:v>
                </c:pt>
                <c:pt idx="7">
                  <c:v>augusztus</c:v>
                </c:pt>
                <c:pt idx="8">
                  <c:v>szeptember</c:v>
                </c:pt>
                <c:pt idx="9">
                  <c:v>október</c:v>
                </c:pt>
                <c:pt idx="10">
                  <c:v>november</c:v>
                </c:pt>
                <c:pt idx="11">
                  <c:v>december</c:v>
                </c:pt>
              </c:strCache>
            </c:strRef>
          </c:cat>
          <c:val>
            <c:numRef>
              <c:f>Munka1!$B$2:$B$13</c:f>
              <c:numCache>
                <c:formatCode>0.0</c:formatCode>
                <c:ptCount val="12"/>
                <c:pt idx="0">
                  <c:v>0.2250000000001009</c:v>
                </c:pt>
                <c:pt idx="1">
                  <c:v>0.27500000000010161</c:v>
                </c:pt>
                <c:pt idx="2">
                  <c:v>0.22500000000007248</c:v>
                </c:pt>
                <c:pt idx="3">
                  <c:v>0.70000000000010232</c:v>
                </c:pt>
                <c:pt idx="4">
                  <c:v>0.45000000000009877</c:v>
                </c:pt>
                <c:pt idx="5">
                  <c:v>7.5000000000073896E-2</c:v>
                </c:pt>
                <c:pt idx="6">
                  <c:v>7.5000000000073896E-2</c:v>
                </c:pt>
                <c:pt idx="7">
                  <c:v>-7.4999999999903366E-2</c:v>
                </c:pt>
                <c:pt idx="8">
                  <c:v>0.17500000000009663</c:v>
                </c:pt>
                <c:pt idx="9">
                  <c:v>0.50000000000009592</c:v>
                </c:pt>
                <c:pt idx="10">
                  <c:v>7.5000000000098765E-2</c:v>
                </c:pt>
                <c:pt idx="11">
                  <c:v>0.10000000000007603</c:v>
                </c:pt>
              </c:numCache>
            </c:numRef>
          </c:val>
          <c:extLst>
            <c:ext xmlns:c16="http://schemas.microsoft.com/office/drawing/2014/chart" uri="{C3380CC4-5D6E-409C-BE32-E72D297353CC}">
              <c16:uniqueId val="{00000000-7C79-42D6-BAF6-AF81A1D51B60}"/>
            </c:ext>
          </c:extLst>
        </c:ser>
        <c:ser>
          <c:idx val="1"/>
          <c:order val="1"/>
          <c:tx>
            <c:strRef>
              <c:f>Munka1!$C$1</c:f>
              <c:strCache>
                <c:ptCount val="1"/>
                <c:pt idx="0">
                  <c:v>2024</c:v>
                </c:pt>
              </c:strCache>
            </c:strRef>
          </c:tx>
          <c:spPr>
            <a:solidFill>
              <a:schemeClr val="accent2"/>
            </a:solidFill>
            <a:ln>
              <a:noFill/>
            </a:ln>
            <a:effectLst/>
          </c:spPr>
          <c:invertIfNegative val="0"/>
          <c:cat>
            <c:strRef>
              <c:f>Munka1!$A$2:$A$13</c:f>
              <c:strCache>
                <c:ptCount val="12"/>
                <c:pt idx="0">
                  <c:v>január</c:v>
                </c:pt>
                <c:pt idx="1">
                  <c:v>február</c:v>
                </c:pt>
                <c:pt idx="2">
                  <c:v>március</c:v>
                </c:pt>
                <c:pt idx="3">
                  <c:v>április</c:v>
                </c:pt>
                <c:pt idx="4">
                  <c:v>május</c:v>
                </c:pt>
                <c:pt idx="5">
                  <c:v>június</c:v>
                </c:pt>
                <c:pt idx="6">
                  <c:v>július</c:v>
                </c:pt>
                <c:pt idx="7">
                  <c:v>augusztus</c:v>
                </c:pt>
                <c:pt idx="8">
                  <c:v>szeptember</c:v>
                </c:pt>
                <c:pt idx="9">
                  <c:v>október</c:v>
                </c:pt>
                <c:pt idx="10">
                  <c:v>november</c:v>
                </c:pt>
                <c:pt idx="11">
                  <c:v>december</c:v>
                </c:pt>
              </c:strCache>
            </c:strRef>
          </c:cat>
          <c:val>
            <c:numRef>
              <c:f>Munka1!$C$2:$C$13</c:f>
              <c:numCache>
                <c:formatCode>0.0</c:formatCode>
                <c:ptCount val="12"/>
                <c:pt idx="0">
                  <c:v>0.7</c:v>
                </c:pt>
                <c:pt idx="1">
                  <c:v>0.7</c:v>
                </c:pt>
                <c:pt idx="2">
                  <c:v>0.8</c:v>
                </c:pt>
                <c:pt idx="3">
                  <c:v>0.7</c:v>
                </c:pt>
                <c:pt idx="4">
                  <c:v>-0.1</c:v>
                </c:pt>
                <c:pt idx="5">
                  <c:v>0</c:v>
                </c:pt>
                <c:pt idx="6">
                  <c:v>0.7</c:v>
                </c:pt>
                <c:pt idx="7">
                  <c:v>0</c:v>
                </c:pt>
                <c:pt idx="8">
                  <c:v>-0.1</c:v>
                </c:pt>
                <c:pt idx="9">
                  <c:v>0.1</c:v>
                </c:pt>
              </c:numCache>
            </c:numRef>
          </c:val>
          <c:extLst>
            <c:ext xmlns:c16="http://schemas.microsoft.com/office/drawing/2014/chart" uri="{C3380CC4-5D6E-409C-BE32-E72D297353CC}">
              <c16:uniqueId val="{00000001-7C79-42D6-BAF6-AF81A1D51B60}"/>
            </c:ext>
          </c:extLst>
        </c:ser>
        <c:dLbls>
          <c:showLegendKey val="0"/>
          <c:showVal val="0"/>
          <c:showCatName val="0"/>
          <c:showSerName val="0"/>
          <c:showPercent val="0"/>
          <c:showBubbleSize val="0"/>
        </c:dLbls>
        <c:gapWidth val="49"/>
        <c:overlap val="-10"/>
        <c:axId val="1690110864"/>
        <c:axId val="1690108784"/>
      </c:barChart>
      <c:catAx>
        <c:axId val="16901108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1690108784"/>
        <c:crosses val="autoZero"/>
        <c:auto val="1"/>
        <c:lblAlgn val="ctr"/>
        <c:lblOffset val="100"/>
        <c:noMultiLvlLbl val="0"/>
      </c:catAx>
      <c:valAx>
        <c:axId val="1690108784"/>
        <c:scaling>
          <c:orientation val="minMax"/>
          <c:min val="-0.5"/>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690110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a:t>Éves átlagos inflációs előrejelzés (százalék)</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barChart>
        <c:barDir val="col"/>
        <c:grouping val="clustered"/>
        <c:varyColors val="0"/>
        <c:ser>
          <c:idx val="0"/>
          <c:order val="0"/>
          <c:tx>
            <c:strRef>
              <c:f>Munka1!$B$1</c:f>
              <c:strCache>
                <c:ptCount val="1"/>
                <c:pt idx="0">
                  <c:v>1. adatsor</c:v>
                </c:pt>
              </c:strCache>
            </c:strRef>
          </c:tx>
          <c:spPr>
            <a:solidFill>
              <a:schemeClr val="bg2"/>
            </a:solidFill>
            <a:ln>
              <a:noFill/>
            </a:ln>
            <a:effectLst/>
          </c:spPr>
          <c:invertIfNegative val="0"/>
          <c:dPt>
            <c:idx val="6"/>
            <c:invertIfNegative val="0"/>
            <c:bubble3D val="0"/>
            <c:spPr>
              <a:pattFill prst="dkUpDiag">
                <a:fgClr>
                  <a:schemeClr val="bg2"/>
                </a:fgClr>
                <a:bgClr>
                  <a:schemeClr val="bg1"/>
                </a:bgClr>
              </a:pattFill>
              <a:ln>
                <a:noFill/>
              </a:ln>
              <a:effectLst/>
            </c:spPr>
            <c:extLst>
              <c:ext xmlns:c16="http://schemas.microsoft.com/office/drawing/2014/chart" uri="{C3380CC4-5D6E-409C-BE32-E72D297353CC}">
                <c16:uniqueId val="{00000000-20D5-48C1-91E2-B7F05AFE166F}"/>
              </c:ext>
            </c:extLst>
          </c:dPt>
          <c:dPt>
            <c:idx val="7"/>
            <c:invertIfNegative val="0"/>
            <c:bubble3D val="0"/>
            <c:spPr>
              <a:pattFill prst="dkUpDiag">
                <a:fgClr>
                  <a:schemeClr val="bg2"/>
                </a:fgClr>
                <a:bgClr>
                  <a:schemeClr val="bg1"/>
                </a:bgClr>
              </a:pattFill>
              <a:ln>
                <a:noFill/>
              </a:ln>
              <a:effectLst/>
            </c:spPr>
            <c:extLst>
              <c:ext xmlns:c16="http://schemas.microsoft.com/office/drawing/2014/chart" uri="{C3380CC4-5D6E-409C-BE32-E72D297353CC}">
                <c16:uniqueId val="{00000001-20D5-48C1-91E2-B7F05AFE166F}"/>
              </c:ext>
            </c:extLst>
          </c:dPt>
          <c:dPt>
            <c:idx val="8"/>
            <c:invertIfNegative val="0"/>
            <c:bubble3D val="0"/>
            <c:spPr>
              <a:pattFill prst="dkUpDiag">
                <a:fgClr>
                  <a:schemeClr val="bg2"/>
                </a:fgClr>
                <a:bgClr>
                  <a:schemeClr val="bg1"/>
                </a:bgClr>
              </a:pattFill>
              <a:ln>
                <a:noFill/>
              </a:ln>
              <a:effectLst/>
            </c:spPr>
            <c:extLst>
              <c:ext xmlns:c16="http://schemas.microsoft.com/office/drawing/2014/chart" uri="{C3380CC4-5D6E-409C-BE32-E72D297353CC}">
                <c16:uniqueId val="{00000004-8B7B-4C01-8BE3-3772200BD849}"/>
              </c:ext>
            </c:extLst>
          </c:dPt>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Munka1!$A$2:$A$10</c:f>
              <c:strCache>
                <c:ptCount val="9"/>
                <c:pt idx="0">
                  <c:v>2018</c:v>
                </c:pt>
                <c:pt idx="1">
                  <c:v>2019</c:v>
                </c:pt>
                <c:pt idx="2">
                  <c:v>2020</c:v>
                </c:pt>
                <c:pt idx="3">
                  <c:v>2021</c:v>
                </c:pt>
                <c:pt idx="4">
                  <c:v>2022</c:v>
                </c:pt>
                <c:pt idx="5">
                  <c:v>2023</c:v>
                </c:pt>
                <c:pt idx="6">
                  <c:v>2024E</c:v>
                </c:pt>
                <c:pt idx="7">
                  <c:v>2025E</c:v>
                </c:pt>
                <c:pt idx="8">
                  <c:v>2026E</c:v>
                </c:pt>
              </c:strCache>
            </c:strRef>
          </c:cat>
          <c:val>
            <c:numRef>
              <c:f>Munka1!$B$2:$B$10</c:f>
              <c:numCache>
                <c:formatCode>0.0%</c:formatCode>
                <c:ptCount val="9"/>
                <c:pt idx="0">
                  <c:v>2.7999999999999997E-2</c:v>
                </c:pt>
                <c:pt idx="1">
                  <c:v>3.4000000000000002E-2</c:v>
                </c:pt>
                <c:pt idx="2">
                  <c:v>3.3000000000000002E-2</c:v>
                </c:pt>
                <c:pt idx="3">
                  <c:v>5.0999999999999997E-2</c:v>
                </c:pt>
                <c:pt idx="4">
                  <c:v>0.14499999999999999</c:v>
                </c:pt>
                <c:pt idx="5">
                  <c:v>0.17600000000000002</c:v>
                </c:pt>
                <c:pt idx="6">
                  <c:v>3.5999999999999997E-2</c:v>
                </c:pt>
                <c:pt idx="7" formatCode="0%">
                  <c:v>3.9E-2</c:v>
                </c:pt>
                <c:pt idx="8" formatCode="0.00%">
                  <c:v>3.3000000000000002E-2</c:v>
                </c:pt>
              </c:numCache>
            </c:numRef>
          </c:val>
          <c:extLst>
            <c:ext xmlns:c16="http://schemas.microsoft.com/office/drawing/2014/chart" uri="{C3380CC4-5D6E-409C-BE32-E72D297353CC}">
              <c16:uniqueId val="{00000000-5095-4AD4-8E0A-56275A3FCDD4}"/>
            </c:ext>
          </c:extLst>
        </c:ser>
        <c:dLbls>
          <c:showLegendKey val="0"/>
          <c:showVal val="0"/>
          <c:showCatName val="0"/>
          <c:showSerName val="0"/>
          <c:showPercent val="0"/>
          <c:showBubbleSize val="0"/>
        </c:dLbls>
        <c:gapWidth val="89"/>
        <c:overlap val="-27"/>
        <c:axId val="1848812352"/>
        <c:axId val="1848798208"/>
      </c:barChart>
      <c:catAx>
        <c:axId val="184881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848798208"/>
        <c:crosses val="autoZero"/>
        <c:auto val="1"/>
        <c:lblAlgn val="ctr"/>
        <c:lblOffset val="100"/>
        <c:noMultiLvlLbl val="0"/>
      </c:catAx>
      <c:valAx>
        <c:axId val="1848798208"/>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848812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dirty="0">
                <a:solidFill>
                  <a:schemeClr val="tx1"/>
                </a:solidFill>
              </a:rPr>
              <a:t>A régiós jegybanki</a:t>
            </a:r>
            <a:r>
              <a:rPr lang="hu-HU" baseline="0" dirty="0">
                <a:solidFill>
                  <a:schemeClr val="tx1"/>
                </a:solidFill>
              </a:rPr>
              <a:t> </a:t>
            </a:r>
            <a:r>
              <a:rPr lang="hu-HU" dirty="0">
                <a:solidFill>
                  <a:schemeClr val="tx1"/>
                </a:solidFill>
              </a:rPr>
              <a:t>kamatszintek</a:t>
            </a:r>
            <a:r>
              <a:rPr lang="hu-HU" baseline="0" dirty="0">
                <a:solidFill>
                  <a:schemeClr val="tx1"/>
                </a:solidFill>
              </a:rPr>
              <a:t> alakulása (százalék)</a:t>
            </a:r>
            <a:endParaRPr lang="hu-HU" dirty="0">
              <a:solidFill>
                <a:schemeClr val="tx1"/>
              </a:solidFill>
            </a:endParaRPr>
          </a:p>
        </c:rich>
      </c:tx>
      <c:layout>
        <c:manualLayout>
          <c:xMode val="edge"/>
          <c:yMode val="edge"/>
          <c:x val="0.16215256559076277"/>
          <c:y val="1.624695369618196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lineChart>
        <c:grouping val="standard"/>
        <c:varyColors val="0"/>
        <c:ser>
          <c:idx val="0"/>
          <c:order val="0"/>
          <c:tx>
            <c:strRef>
              <c:f>Munka1!$B$1</c:f>
              <c:strCache>
                <c:ptCount val="1"/>
                <c:pt idx="0">
                  <c:v>Magyarország</c:v>
                </c:pt>
              </c:strCache>
            </c:strRef>
          </c:tx>
          <c:spPr>
            <a:ln w="38100" cap="rnd">
              <a:solidFill>
                <a:schemeClr val="accent1"/>
              </a:solidFill>
              <a:round/>
            </a:ln>
            <a:effectLst/>
          </c:spPr>
          <c:marker>
            <c:symbol val="none"/>
          </c:marker>
          <c:cat>
            <c:numRef>
              <c:f>Munka1!$A$266:$A$757</c:f>
              <c:numCache>
                <c:formatCode>yyyy\.mm\.dd\.</c:formatCode>
                <c:ptCount val="492"/>
                <c:pt idx="0">
                  <c:v>44932</c:v>
                </c:pt>
                <c:pt idx="1">
                  <c:v>44935</c:v>
                </c:pt>
                <c:pt idx="2">
                  <c:v>44936</c:v>
                </c:pt>
                <c:pt idx="3">
                  <c:v>44937</c:v>
                </c:pt>
                <c:pt idx="4">
                  <c:v>44938</c:v>
                </c:pt>
                <c:pt idx="5">
                  <c:v>44939</c:v>
                </c:pt>
                <c:pt idx="6">
                  <c:v>44942</c:v>
                </c:pt>
                <c:pt idx="7">
                  <c:v>44943</c:v>
                </c:pt>
                <c:pt idx="8">
                  <c:v>44944</c:v>
                </c:pt>
                <c:pt idx="9">
                  <c:v>44945</c:v>
                </c:pt>
                <c:pt idx="10">
                  <c:v>44946</c:v>
                </c:pt>
                <c:pt idx="11">
                  <c:v>44949</c:v>
                </c:pt>
                <c:pt idx="12">
                  <c:v>44950</c:v>
                </c:pt>
                <c:pt idx="13">
                  <c:v>44951</c:v>
                </c:pt>
                <c:pt idx="14">
                  <c:v>44952</c:v>
                </c:pt>
                <c:pt idx="15">
                  <c:v>44953</c:v>
                </c:pt>
                <c:pt idx="16">
                  <c:v>44956</c:v>
                </c:pt>
                <c:pt idx="17">
                  <c:v>44957</c:v>
                </c:pt>
                <c:pt idx="18">
                  <c:v>44958</c:v>
                </c:pt>
                <c:pt idx="19">
                  <c:v>44959</c:v>
                </c:pt>
                <c:pt idx="20">
                  <c:v>44960</c:v>
                </c:pt>
                <c:pt idx="21">
                  <c:v>44963</c:v>
                </c:pt>
                <c:pt idx="22">
                  <c:v>44964</c:v>
                </c:pt>
                <c:pt idx="23">
                  <c:v>44965</c:v>
                </c:pt>
                <c:pt idx="24">
                  <c:v>44966</c:v>
                </c:pt>
                <c:pt idx="25">
                  <c:v>44967</c:v>
                </c:pt>
                <c:pt idx="26">
                  <c:v>44970</c:v>
                </c:pt>
                <c:pt idx="27">
                  <c:v>44971</c:v>
                </c:pt>
                <c:pt idx="28">
                  <c:v>44972</c:v>
                </c:pt>
                <c:pt idx="29">
                  <c:v>44973</c:v>
                </c:pt>
                <c:pt idx="30">
                  <c:v>44974</c:v>
                </c:pt>
                <c:pt idx="31">
                  <c:v>44977</c:v>
                </c:pt>
                <c:pt idx="32">
                  <c:v>44978</c:v>
                </c:pt>
                <c:pt idx="33">
                  <c:v>44979</c:v>
                </c:pt>
                <c:pt idx="34">
                  <c:v>44980</c:v>
                </c:pt>
                <c:pt idx="35">
                  <c:v>44981</c:v>
                </c:pt>
                <c:pt idx="36">
                  <c:v>44984</c:v>
                </c:pt>
                <c:pt idx="37">
                  <c:v>44985</c:v>
                </c:pt>
                <c:pt idx="38">
                  <c:v>44986</c:v>
                </c:pt>
                <c:pt idx="39">
                  <c:v>44987</c:v>
                </c:pt>
                <c:pt idx="40">
                  <c:v>44988</c:v>
                </c:pt>
                <c:pt idx="41">
                  <c:v>44991</c:v>
                </c:pt>
                <c:pt idx="42">
                  <c:v>44992</c:v>
                </c:pt>
                <c:pt idx="43">
                  <c:v>44993</c:v>
                </c:pt>
                <c:pt idx="44">
                  <c:v>44994</c:v>
                </c:pt>
                <c:pt idx="45">
                  <c:v>44995</c:v>
                </c:pt>
                <c:pt idx="46">
                  <c:v>44998</c:v>
                </c:pt>
                <c:pt idx="47">
                  <c:v>44999</c:v>
                </c:pt>
                <c:pt idx="48">
                  <c:v>45000</c:v>
                </c:pt>
                <c:pt idx="49">
                  <c:v>45001</c:v>
                </c:pt>
                <c:pt idx="50">
                  <c:v>45002</c:v>
                </c:pt>
                <c:pt idx="51">
                  <c:v>45005</c:v>
                </c:pt>
                <c:pt idx="52">
                  <c:v>45006</c:v>
                </c:pt>
                <c:pt idx="53">
                  <c:v>45007</c:v>
                </c:pt>
                <c:pt idx="54">
                  <c:v>45008</c:v>
                </c:pt>
                <c:pt idx="55">
                  <c:v>45009</c:v>
                </c:pt>
                <c:pt idx="56">
                  <c:v>45012</c:v>
                </c:pt>
                <c:pt idx="57">
                  <c:v>45013</c:v>
                </c:pt>
                <c:pt idx="58">
                  <c:v>45014</c:v>
                </c:pt>
                <c:pt idx="59">
                  <c:v>45015</c:v>
                </c:pt>
                <c:pt idx="60">
                  <c:v>45016</c:v>
                </c:pt>
                <c:pt idx="61">
                  <c:v>45019</c:v>
                </c:pt>
                <c:pt idx="62">
                  <c:v>45020</c:v>
                </c:pt>
                <c:pt idx="63">
                  <c:v>45021</c:v>
                </c:pt>
                <c:pt idx="64">
                  <c:v>45022</c:v>
                </c:pt>
                <c:pt idx="65">
                  <c:v>45023</c:v>
                </c:pt>
                <c:pt idx="66">
                  <c:v>45026</c:v>
                </c:pt>
                <c:pt idx="67">
                  <c:v>45027</c:v>
                </c:pt>
                <c:pt idx="68">
                  <c:v>45028</c:v>
                </c:pt>
                <c:pt idx="69">
                  <c:v>45029</c:v>
                </c:pt>
                <c:pt idx="70">
                  <c:v>45030</c:v>
                </c:pt>
                <c:pt idx="71">
                  <c:v>45033</c:v>
                </c:pt>
                <c:pt idx="72">
                  <c:v>45034</c:v>
                </c:pt>
                <c:pt idx="73">
                  <c:v>45035</c:v>
                </c:pt>
                <c:pt idx="74">
                  <c:v>45036</c:v>
                </c:pt>
                <c:pt idx="75">
                  <c:v>45037</c:v>
                </c:pt>
                <c:pt idx="76">
                  <c:v>45040</c:v>
                </c:pt>
                <c:pt idx="77">
                  <c:v>45041</c:v>
                </c:pt>
                <c:pt idx="78">
                  <c:v>45042</c:v>
                </c:pt>
                <c:pt idx="79">
                  <c:v>45043</c:v>
                </c:pt>
                <c:pt idx="80">
                  <c:v>45044</c:v>
                </c:pt>
                <c:pt idx="81">
                  <c:v>45047</c:v>
                </c:pt>
                <c:pt idx="82">
                  <c:v>45048</c:v>
                </c:pt>
                <c:pt idx="83">
                  <c:v>45049</c:v>
                </c:pt>
                <c:pt idx="84">
                  <c:v>45050</c:v>
                </c:pt>
                <c:pt idx="85">
                  <c:v>45051</c:v>
                </c:pt>
                <c:pt idx="86">
                  <c:v>45054</c:v>
                </c:pt>
                <c:pt idx="87">
                  <c:v>45055</c:v>
                </c:pt>
                <c:pt idx="88">
                  <c:v>45056</c:v>
                </c:pt>
                <c:pt idx="89">
                  <c:v>45057</c:v>
                </c:pt>
                <c:pt idx="90">
                  <c:v>45058</c:v>
                </c:pt>
                <c:pt idx="91">
                  <c:v>45061</c:v>
                </c:pt>
                <c:pt idx="92">
                  <c:v>45062</c:v>
                </c:pt>
                <c:pt idx="93">
                  <c:v>45063</c:v>
                </c:pt>
                <c:pt idx="94">
                  <c:v>45064</c:v>
                </c:pt>
                <c:pt idx="95">
                  <c:v>45065</c:v>
                </c:pt>
                <c:pt idx="96">
                  <c:v>45068</c:v>
                </c:pt>
                <c:pt idx="97">
                  <c:v>45069</c:v>
                </c:pt>
                <c:pt idx="98">
                  <c:v>45070</c:v>
                </c:pt>
                <c:pt idx="99">
                  <c:v>45071</c:v>
                </c:pt>
                <c:pt idx="100">
                  <c:v>45072</c:v>
                </c:pt>
                <c:pt idx="101">
                  <c:v>45075</c:v>
                </c:pt>
                <c:pt idx="102">
                  <c:v>45076</c:v>
                </c:pt>
                <c:pt idx="103">
                  <c:v>45077</c:v>
                </c:pt>
                <c:pt idx="104">
                  <c:v>45078</c:v>
                </c:pt>
                <c:pt idx="105">
                  <c:v>45079</c:v>
                </c:pt>
                <c:pt idx="106">
                  <c:v>45082</c:v>
                </c:pt>
                <c:pt idx="107">
                  <c:v>45083</c:v>
                </c:pt>
                <c:pt idx="108">
                  <c:v>45084</c:v>
                </c:pt>
                <c:pt idx="109">
                  <c:v>45085</c:v>
                </c:pt>
                <c:pt idx="110">
                  <c:v>45086</c:v>
                </c:pt>
                <c:pt idx="111">
                  <c:v>45089</c:v>
                </c:pt>
                <c:pt idx="112">
                  <c:v>45090</c:v>
                </c:pt>
                <c:pt idx="113">
                  <c:v>45091</c:v>
                </c:pt>
                <c:pt idx="114">
                  <c:v>45092</c:v>
                </c:pt>
                <c:pt idx="115">
                  <c:v>45093</c:v>
                </c:pt>
                <c:pt idx="116">
                  <c:v>45096</c:v>
                </c:pt>
                <c:pt idx="117">
                  <c:v>45097</c:v>
                </c:pt>
                <c:pt idx="118">
                  <c:v>45098</c:v>
                </c:pt>
                <c:pt idx="119">
                  <c:v>45099</c:v>
                </c:pt>
                <c:pt idx="120">
                  <c:v>45100</c:v>
                </c:pt>
                <c:pt idx="121">
                  <c:v>45103</c:v>
                </c:pt>
                <c:pt idx="122">
                  <c:v>45104</c:v>
                </c:pt>
                <c:pt idx="123">
                  <c:v>45105</c:v>
                </c:pt>
                <c:pt idx="124">
                  <c:v>45106</c:v>
                </c:pt>
                <c:pt idx="125">
                  <c:v>45107</c:v>
                </c:pt>
                <c:pt idx="126">
                  <c:v>45110</c:v>
                </c:pt>
                <c:pt idx="127">
                  <c:v>45111</c:v>
                </c:pt>
                <c:pt idx="128">
                  <c:v>45112</c:v>
                </c:pt>
                <c:pt idx="129">
                  <c:v>45113</c:v>
                </c:pt>
                <c:pt idx="130">
                  <c:v>45114</c:v>
                </c:pt>
                <c:pt idx="131">
                  <c:v>45117</c:v>
                </c:pt>
                <c:pt idx="132">
                  <c:v>45118</c:v>
                </c:pt>
                <c:pt idx="133">
                  <c:v>45119</c:v>
                </c:pt>
                <c:pt idx="134">
                  <c:v>45120</c:v>
                </c:pt>
                <c:pt idx="135">
                  <c:v>45121</c:v>
                </c:pt>
                <c:pt idx="136">
                  <c:v>45124</c:v>
                </c:pt>
                <c:pt idx="137">
                  <c:v>45125</c:v>
                </c:pt>
                <c:pt idx="138">
                  <c:v>45126</c:v>
                </c:pt>
                <c:pt idx="139">
                  <c:v>45127</c:v>
                </c:pt>
                <c:pt idx="140">
                  <c:v>45128</c:v>
                </c:pt>
                <c:pt idx="141">
                  <c:v>45131</c:v>
                </c:pt>
                <c:pt idx="142">
                  <c:v>45132</c:v>
                </c:pt>
                <c:pt idx="143">
                  <c:v>45133</c:v>
                </c:pt>
                <c:pt idx="144">
                  <c:v>45134</c:v>
                </c:pt>
                <c:pt idx="145">
                  <c:v>45135</c:v>
                </c:pt>
                <c:pt idx="146">
                  <c:v>45138</c:v>
                </c:pt>
                <c:pt idx="147">
                  <c:v>45139</c:v>
                </c:pt>
                <c:pt idx="148">
                  <c:v>45140</c:v>
                </c:pt>
                <c:pt idx="149">
                  <c:v>45141</c:v>
                </c:pt>
                <c:pt idx="150">
                  <c:v>45142</c:v>
                </c:pt>
                <c:pt idx="151">
                  <c:v>45145</c:v>
                </c:pt>
                <c:pt idx="152">
                  <c:v>45146</c:v>
                </c:pt>
                <c:pt idx="153">
                  <c:v>45147</c:v>
                </c:pt>
                <c:pt idx="154">
                  <c:v>45148</c:v>
                </c:pt>
                <c:pt idx="155">
                  <c:v>45149</c:v>
                </c:pt>
                <c:pt idx="156">
                  <c:v>45152</c:v>
                </c:pt>
                <c:pt idx="157">
                  <c:v>45153</c:v>
                </c:pt>
                <c:pt idx="158">
                  <c:v>45154</c:v>
                </c:pt>
                <c:pt idx="159">
                  <c:v>45155</c:v>
                </c:pt>
                <c:pt idx="160">
                  <c:v>45156</c:v>
                </c:pt>
                <c:pt idx="161">
                  <c:v>45159</c:v>
                </c:pt>
                <c:pt idx="162">
                  <c:v>45160</c:v>
                </c:pt>
                <c:pt idx="163">
                  <c:v>45161</c:v>
                </c:pt>
                <c:pt idx="164">
                  <c:v>45162</c:v>
                </c:pt>
                <c:pt idx="165">
                  <c:v>45163</c:v>
                </c:pt>
                <c:pt idx="166">
                  <c:v>45166</c:v>
                </c:pt>
                <c:pt idx="167">
                  <c:v>45167</c:v>
                </c:pt>
                <c:pt idx="168">
                  <c:v>45168</c:v>
                </c:pt>
                <c:pt idx="169">
                  <c:v>45169</c:v>
                </c:pt>
                <c:pt idx="170">
                  <c:v>45170</c:v>
                </c:pt>
                <c:pt idx="171">
                  <c:v>45173</c:v>
                </c:pt>
                <c:pt idx="172">
                  <c:v>45174</c:v>
                </c:pt>
                <c:pt idx="173">
                  <c:v>45175</c:v>
                </c:pt>
                <c:pt idx="174">
                  <c:v>45176</c:v>
                </c:pt>
                <c:pt idx="175">
                  <c:v>45177</c:v>
                </c:pt>
                <c:pt idx="176">
                  <c:v>45180</c:v>
                </c:pt>
                <c:pt idx="177">
                  <c:v>45181</c:v>
                </c:pt>
                <c:pt idx="178">
                  <c:v>45182</c:v>
                </c:pt>
                <c:pt idx="179">
                  <c:v>45183</c:v>
                </c:pt>
                <c:pt idx="180">
                  <c:v>45184</c:v>
                </c:pt>
                <c:pt idx="181">
                  <c:v>45187</c:v>
                </c:pt>
                <c:pt idx="182">
                  <c:v>45188</c:v>
                </c:pt>
                <c:pt idx="183">
                  <c:v>45189</c:v>
                </c:pt>
                <c:pt idx="184">
                  <c:v>45190</c:v>
                </c:pt>
                <c:pt idx="185">
                  <c:v>45191</c:v>
                </c:pt>
                <c:pt idx="186">
                  <c:v>45194</c:v>
                </c:pt>
                <c:pt idx="187">
                  <c:v>45195</c:v>
                </c:pt>
                <c:pt idx="188">
                  <c:v>45196</c:v>
                </c:pt>
                <c:pt idx="189">
                  <c:v>45197</c:v>
                </c:pt>
                <c:pt idx="190">
                  <c:v>45198</c:v>
                </c:pt>
                <c:pt idx="191">
                  <c:v>45201</c:v>
                </c:pt>
                <c:pt idx="192">
                  <c:v>45202</c:v>
                </c:pt>
                <c:pt idx="193">
                  <c:v>45203</c:v>
                </c:pt>
                <c:pt idx="194">
                  <c:v>45204</c:v>
                </c:pt>
                <c:pt idx="195">
                  <c:v>45205</c:v>
                </c:pt>
                <c:pt idx="196">
                  <c:v>45208</c:v>
                </c:pt>
                <c:pt idx="197">
                  <c:v>45209</c:v>
                </c:pt>
                <c:pt idx="198">
                  <c:v>45210</c:v>
                </c:pt>
                <c:pt idx="199">
                  <c:v>45211</c:v>
                </c:pt>
                <c:pt idx="200">
                  <c:v>45212</c:v>
                </c:pt>
                <c:pt idx="201">
                  <c:v>45215</c:v>
                </c:pt>
                <c:pt idx="202">
                  <c:v>45216</c:v>
                </c:pt>
                <c:pt idx="203">
                  <c:v>45217</c:v>
                </c:pt>
                <c:pt idx="204">
                  <c:v>45218</c:v>
                </c:pt>
                <c:pt idx="205">
                  <c:v>45219</c:v>
                </c:pt>
                <c:pt idx="206">
                  <c:v>45222</c:v>
                </c:pt>
                <c:pt idx="207">
                  <c:v>45223</c:v>
                </c:pt>
                <c:pt idx="208">
                  <c:v>45224</c:v>
                </c:pt>
                <c:pt idx="209">
                  <c:v>45225</c:v>
                </c:pt>
                <c:pt idx="210">
                  <c:v>45226</c:v>
                </c:pt>
                <c:pt idx="211">
                  <c:v>45229</c:v>
                </c:pt>
                <c:pt idx="212">
                  <c:v>45230</c:v>
                </c:pt>
                <c:pt idx="213">
                  <c:v>45231</c:v>
                </c:pt>
                <c:pt idx="214">
                  <c:v>45232</c:v>
                </c:pt>
                <c:pt idx="215">
                  <c:v>45233</c:v>
                </c:pt>
                <c:pt idx="216">
                  <c:v>45236</c:v>
                </c:pt>
                <c:pt idx="217">
                  <c:v>45237</c:v>
                </c:pt>
                <c:pt idx="218">
                  <c:v>45238</c:v>
                </c:pt>
                <c:pt idx="219">
                  <c:v>45239</c:v>
                </c:pt>
                <c:pt idx="220">
                  <c:v>45240</c:v>
                </c:pt>
                <c:pt idx="221">
                  <c:v>45243</c:v>
                </c:pt>
                <c:pt idx="222">
                  <c:v>45244</c:v>
                </c:pt>
                <c:pt idx="223">
                  <c:v>45245</c:v>
                </c:pt>
                <c:pt idx="224">
                  <c:v>45246</c:v>
                </c:pt>
                <c:pt idx="225">
                  <c:v>45247</c:v>
                </c:pt>
                <c:pt idx="226">
                  <c:v>45250</c:v>
                </c:pt>
                <c:pt idx="227">
                  <c:v>45251</c:v>
                </c:pt>
                <c:pt idx="228">
                  <c:v>45252</c:v>
                </c:pt>
                <c:pt idx="229">
                  <c:v>45253</c:v>
                </c:pt>
                <c:pt idx="230">
                  <c:v>45254</c:v>
                </c:pt>
                <c:pt idx="231">
                  <c:v>45257</c:v>
                </c:pt>
                <c:pt idx="232">
                  <c:v>45258</c:v>
                </c:pt>
                <c:pt idx="233">
                  <c:v>45259</c:v>
                </c:pt>
                <c:pt idx="234">
                  <c:v>45260</c:v>
                </c:pt>
                <c:pt idx="235">
                  <c:v>45261</c:v>
                </c:pt>
                <c:pt idx="236">
                  <c:v>45264</c:v>
                </c:pt>
                <c:pt idx="237">
                  <c:v>45265</c:v>
                </c:pt>
                <c:pt idx="238">
                  <c:v>45266</c:v>
                </c:pt>
                <c:pt idx="239">
                  <c:v>45267</c:v>
                </c:pt>
                <c:pt idx="240">
                  <c:v>45268</c:v>
                </c:pt>
                <c:pt idx="241">
                  <c:v>45271</c:v>
                </c:pt>
                <c:pt idx="242">
                  <c:v>45272</c:v>
                </c:pt>
                <c:pt idx="243">
                  <c:v>45273</c:v>
                </c:pt>
                <c:pt idx="244">
                  <c:v>45274</c:v>
                </c:pt>
                <c:pt idx="245">
                  <c:v>45275</c:v>
                </c:pt>
                <c:pt idx="246">
                  <c:v>45278</c:v>
                </c:pt>
                <c:pt idx="247">
                  <c:v>45279</c:v>
                </c:pt>
                <c:pt idx="248">
                  <c:v>45280</c:v>
                </c:pt>
                <c:pt idx="249">
                  <c:v>45281</c:v>
                </c:pt>
                <c:pt idx="250">
                  <c:v>45282</c:v>
                </c:pt>
                <c:pt idx="251">
                  <c:v>45285</c:v>
                </c:pt>
                <c:pt idx="252">
                  <c:v>45286</c:v>
                </c:pt>
                <c:pt idx="253">
                  <c:v>45287</c:v>
                </c:pt>
                <c:pt idx="254">
                  <c:v>45288</c:v>
                </c:pt>
                <c:pt idx="255">
                  <c:v>45289</c:v>
                </c:pt>
                <c:pt idx="256">
                  <c:v>45292</c:v>
                </c:pt>
                <c:pt idx="257">
                  <c:v>45293</c:v>
                </c:pt>
                <c:pt idx="258">
                  <c:v>45294</c:v>
                </c:pt>
                <c:pt idx="259">
                  <c:v>45295</c:v>
                </c:pt>
                <c:pt idx="260">
                  <c:v>45296</c:v>
                </c:pt>
                <c:pt idx="261">
                  <c:v>45299</c:v>
                </c:pt>
                <c:pt idx="262">
                  <c:v>45300</c:v>
                </c:pt>
                <c:pt idx="263">
                  <c:v>45301</c:v>
                </c:pt>
                <c:pt idx="264">
                  <c:v>45302</c:v>
                </c:pt>
                <c:pt idx="265">
                  <c:v>45303</c:v>
                </c:pt>
                <c:pt idx="266">
                  <c:v>45306</c:v>
                </c:pt>
                <c:pt idx="267">
                  <c:v>45307</c:v>
                </c:pt>
                <c:pt idx="268">
                  <c:v>45308</c:v>
                </c:pt>
                <c:pt idx="269">
                  <c:v>45309</c:v>
                </c:pt>
                <c:pt idx="270">
                  <c:v>45310</c:v>
                </c:pt>
                <c:pt idx="271">
                  <c:v>45313</c:v>
                </c:pt>
                <c:pt idx="272">
                  <c:v>45314</c:v>
                </c:pt>
                <c:pt idx="273">
                  <c:v>45315</c:v>
                </c:pt>
                <c:pt idx="274">
                  <c:v>45316</c:v>
                </c:pt>
                <c:pt idx="275">
                  <c:v>45317</c:v>
                </c:pt>
                <c:pt idx="276">
                  <c:v>45320</c:v>
                </c:pt>
                <c:pt idx="277">
                  <c:v>45321</c:v>
                </c:pt>
                <c:pt idx="278">
                  <c:v>45322</c:v>
                </c:pt>
                <c:pt idx="279">
                  <c:v>45323</c:v>
                </c:pt>
                <c:pt idx="280">
                  <c:v>45324</c:v>
                </c:pt>
                <c:pt idx="281">
                  <c:v>45327</c:v>
                </c:pt>
                <c:pt idx="282">
                  <c:v>45328</c:v>
                </c:pt>
                <c:pt idx="283">
                  <c:v>45329</c:v>
                </c:pt>
                <c:pt idx="284">
                  <c:v>45330</c:v>
                </c:pt>
                <c:pt idx="285">
                  <c:v>45331</c:v>
                </c:pt>
                <c:pt idx="286">
                  <c:v>45334</c:v>
                </c:pt>
                <c:pt idx="287">
                  <c:v>45335</c:v>
                </c:pt>
                <c:pt idx="288">
                  <c:v>45336</c:v>
                </c:pt>
                <c:pt idx="289">
                  <c:v>45337</c:v>
                </c:pt>
                <c:pt idx="290">
                  <c:v>45338</c:v>
                </c:pt>
                <c:pt idx="291">
                  <c:v>45341</c:v>
                </c:pt>
                <c:pt idx="292">
                  <c:v>45342</c:v>
                </c:pt>
                <c:pt idx="293">
                  <c:v>45343</c:v>
                </c:pt>
                <c:pt idx="294">
                  <c:v>45344</c:v>
                </c:pt>
                <c:pt idx="295">
                  <c:v>45345</c:v>
                </c:pt>
                <c:pt idx="296">
                  <c:v>45348</c:v>
                </c:pt>
                <c:pt idx="297">
                  <c:v>45349</c:v>
                </c:pt>
                <c:pt idx="298">
                  <c:v>45350</c:v>
                </c:pt>
                <c:pt idx="299">
                  <c:v>45351</c:v>
                </c:pt>
                <c:pt idx="300">
                  <c:v>45352</c:v>
                </c:pt>
                <c:pt idx="301">
                  <c:v>45355</c:v>
                </c:pt>
                <c:pt idx="302">
                  <c:v>45356</c:v>
                </c:pt>
                <c:pt idx="303">
                  <c:v>45357</c:v>
                </c:pt>
                <c:pt idx="304">
                  <c:v>45358</c:v>
                </c:pt>
                <c:pt idx="305">
                  <c:v>45359</c:v>
                </c:pt>
                <c:pt idx="306">
                  <c:v>45362</c:v>
                </c:pt>
                <c:pt idx="307">
                  <c:v>45363</c:v>
                </c:pt>
                <c:pt idx="308">
                  <c:v>45364</c:v>
                </c:pt>
                <c:pt idx="309">
                  <c:v>45365</c:v>
                </c:pt>
                <c:pt idx="310">
                  <c:v>45366</c:v>
                </c:pt>
                <c:pt idx="311">
                  <c:v>45369</c:v>
                </c:pt>
                <c:pt idx="312">
                  <c:v>45370</c:v>
                </c:pt>
                <c:pt idx="313">
                  <c:v>45371</c:v>
                </c:pt>
                <c:pt idx="314">
                  <c:v>45372</c:v>
                </c:pt>
                <c:pt idx="315">
                  <c:v>45373</c:v>
                </c:pt>
                <c:pt idx="316">
                  <c:v>45376</c:v>
                </c:pt>
                <c:pt idx="317">
                  <c:v>45377</c:v>
                </c:pt>
                <c:pt idx="318">
                  <c:v>45378</c:v>
                </c:pt>
                <c:pt idx="319">
                  <c:v>45379</c:v>
                </c:pt>
                <c:pt idx="320">
                  <c:v>45380</c:v>
                </c:pt>
                <c:pt idx="321">
                  <c:v>45383</c:v>
                </c:pt>
                <c:pt idx="322">
                  <c:v>45384</c:v>
                </c:pt>
                <c:pt idx="323">
                  <c:v>45385</c:v>
                </c:pt>
                <c:pt idx="324">
                  <c:v>45386</c:v>
                </c:pt>
                <c:pt idx="325">
                  <c:v>45387</c:v>
                </c:pt>
                <c:pt idx="326">
                  <c:v>45390</c:v>
                </c:pt>
                <c:pt idx="327">
                  <c:v>45391</c:v>
                </c:pt>
                <c:pt idx="328">
                  <c:v>45392</c:v>
                </c:pt>
                <c:pt idx="329">
                  <c:v>45393</c:v>
                </c:pt>
                <c:pt idx="330">
                  <c:v>45394</c:v>
                </c:pt>
                <c:pt idx="331">
                  <c:v>45397</c:v>
                </c:pt>
                <c:pt idx="332">
                  <c:v>45398</c:v>
                </c:pt>
                <c:pt idx="333">
                  <c:v>45399</c:v>
                </c:pt>
                <c:pt idx="334">
                  <c:v>45400</c:v>
                </c:pt>
                <c:pt idx="335">
                  <c:v>45401</c:v>
                </c:pt>
                <c:pt idx="336">
                  <c:v>45404</c:v>
                </c:pt>
                <c:pt idx="337">
                  <c:v>45405</c:v>
                </c:pt>
                <c:pt idx="338">
                  <c:v>45406</c:v>
                </c:pt>
                <c:pt idx="339">
                  <c:v>45407</c:v>
                </c:pt>
                <c:pt idx="340">
                  <c:v>45408</c:v>
                </c:pt>
                <c:pt idx="341">
                  <c:v>45411</c:v>
                </c:pt>
                <c:pt idx="342">
                  <c:v>45412</c:v>
                </c:pt>
                <c:pt idx="343">
                  <c:v>45413</c:v>
                </c:pt>
                <c:pt idx="344">
                  <c:v>45414</c:v>
                </c:pt>
                <c:pt idx="345">
                  <c:v>45415</c:v>
                </c:pt>
                <c:pt idx="346">
                  <c:v>45418</c:v>
                </c:pt>
                <c:pt idx="347">
                  <c:v>45419</c:v>
                </c:pt>
                <c:pt idx="348">
                  <c:v>45420</c:v>
                </c:pt>
                <c:pt idx="349">
                  <c:v>45421</c:v>
                </c:pt>
                <c:pt idx="350">
                  <c:v>45422</c:v>
                </c:pt>
                <c:pt idx="351">
                  <c:v>45425</c:v>
                </c:pt>
                <c:pt idx="352">
                  <c:v>45426</c:v>
                </c:pt>
                <c:pt idx="353">
                  <c:v>45427</c:v>
                </c:pt>
                <c:pt idx="354">
                  <c:v>45428</c:v>
                </c:pt>
                <c:pt idx="355">
                  <c:v>45429</c:v>
                </c:pt>
                <c:pt idx="356">
                  <c:v>45432</c:v>
                </c:pt>
                <c:pt idx="357">
                  <c:v>45433</c:v>
                </c:pt>
                <c:pt idx="358">
                  <c:v>45434</c:v>
                </c:pt>
                <c:pt idx="359">
                  <c:v>45435</c:v>
                </c:pt>
                <c:pt idx="360">
                  <c:v>45436</c:v>
                </c:pt>
                <c:pt idx="361">
                  <c:v>45439</c:v>
                </c:pt>
                <c:pt idx="362">
                  <c:v>45440</c:v>
                </c:pt>
                <c:pt idx="363">
                  <c:v>45441</c:v>
                </c:pt>
                <c:pt idx="364">
                  <c:v>45442</c:v>
                </c:pt>
                <c:pt idx="365">
                  <c:v>45443</c:v>
                </c:pt>
                <c:pt idx="366">
                  <c:v>45446</c:v>
                </c:pt>
                <c:pt idx="367">
                  <c:v>45447</c:v>
                </c:pt>
                <c:pt idx="368">
                  <c:v>45448</c:v>
                </c:pt>
                <c:pt idx="369">
                  <c:v>45449</c:v>
                </c:pt>
                <c:pt idx="370">
                  <c:v>45450</c:v>
                </c:pt>
                <c:pt idx="371">
                  <c:v>45453</c:v>
                </c:pt>
                <c:pt idx="372">
                  <c:v>45454</c:v>
                </c:pt>
                <c:pt idx="373">
                  <c:v>45455</c:v>
                </c:pt>
                <c:pt idx="374">
                  <c:v>45456</c:v>
                </c:pt>
                <c:pt idx="375">
                  <c:v>45457</c:v>
                </c:pt>
                <c:pt idx="376">
                  <c:v>45460</c:v>
                </c:pt>
                <c:pt idx="377">
                  <c:v>45461</c:v>
                </c:pt>
                <c:pt idx="378">
                  <c:v>45462</c:v>
                </c:pt>
                <c:pt idx="379">
                  <c:v>45463</c:v>
                </c:pt>
                <c:pt idx="380">
                  <c:v>45464</c:v>
                </c:pt>
                <c:pt idx="381">
                  <c:v>45467</c:v>
                </c:pt>
                <c:pt idx="382">
                  <c:v>45468</c:v>
                </c:pt>
                <c:pt idx="383">
                  <c:v>45469</c:v>
                </c:pt>
                <c:pt idx="384">
                  <c:v>45470</c:v>
                </c:pt>
                <c:pt idx="385">
                  <c:v>45471</c:v>
                </c:pt>
                <c:pt idx="386">
                  <c:v>45474</c:v>
                </c:pt>
                <c:pt idx="387">
                  <c:v>45475</c:v>
                </c:pt>
                <c:pt idx="388">
                  <c:v>45476</c:v>
                </c:pt>
                <c:pt idx="389">
                  <c:v>45477</c:v>
                </c:pt>
                <c:pt idx="390">
                  <c:v>45478</c:v>
                </c:pt>
                <c:pt idx="391">
                  <c:v>45481</c:v>
                </c:pt>
                <c:pt idx="392">
                  <c:v>45482</c:v>
                </c:pt>
                <c:pt idx="393">
                  <c:v>45483</c:v>
                </c:pt>
                <c:pt idx="394">
                  <c:v>45484</c:v>
                </c:pt>
                <c:pt idx="395">
                  <c:v>45485</c:v>
                </c:pt>
                <c:pt idx="396">
                  <c:v>45488</c:v>
                </c:pt>
                <c:pt idx="397">
                  <c:v>45489</c:v>
                </c:pt>
                <c:pt idx="398">
                  <c:v>45490</c:v>
                </c:pt>
                <c:pt idx="399">
                  <c:v>45491</c:v>
                </c:pt>
                <c:pt idx="400">
                  <c:v>45492</c:v>
                </c:pt>
                <c:pt idx="401">
                  <c:v>45495</c:v>
                </c:pt>
                <c:pt idx="402">
                  <c:v>45496</c:v>
                </c:pt>
                <c:pt idx="403">
                  <c:v>45497</c:v>
                </c:pt>
                <c:pt idx="404">
                  <c:v>45498</c:v>
                </c:pt>
                <c:pt idx="405">
                  <c:v>45499</c:v>
                </c:pt>
                <c:pt idx="406">
                  <c:v>45502</c:v>
                </c:pt>
                <c:pt idx="407">
                  <c:v>45503</c:v>
                </c:pt>
                <c:pt idx="408">
                  <c:v>45504</c:v>
                </c:pt>
                <c:pt idx="409">
                  <c:v>45505</c:v>
                </c:pt>
                <c:pt idx="410">
                  <c:v>45506</c:v>
                </c:pt>
                <c:pt idx="411">
                  <c:v>45509</c:v>
                </c:pt>
                <c:pt idx="412">
                  <c:v>45510</c:v>
                </c:pt>
                <c:pt idx="413">
                  <c:v>45511</c:v>
                </c:pt>
                <c:pt idx="414">
                  <c:v>45512</c:v>
                </c:pt>
                <c:pt idx="415">
                  <c:v>45513</c:v>
                </c:pt>
                <c:pt idx="416">
                  <c:v>45516</c:v>
                </c:pt>
                <c:pt idx="417">
                  <c:v>45517</c:v>
                </c:pt>
                <c:pt idx="418">
                  <c:v>45518</c:v>
                </c:pt>
                <c:pt idx="419">
                  <c:v>45519</c:v>
                </c:pt>
                <c:pt idx="420">
                  <c:v>45520</c:v>
                </c:pt>
                <c:pt idx="421">
                  <c:v>45523</c:v>
                </c:pt>
                <c:pt idx="422">
                  <c:v>45524</c:v>
                </c:pt>
                <c:pt idx="423">
                  <c:v>45525</c:v>
                </c:pt>
                <c:pt idx="424">
                  <c:v>45526</c:v>
                </c:pt>
                <c:pt idx="425">
                  <c:v>45527</c:v>
                </c:pt>
                <c:pt idx="426">
                  <c:v>45530</c:v>
                </c:pt>
                <c:pt idx="427">
                  <c:v>45531</c:v>
                </c:pt>
                <c:pt idx="428">
                  <c:v>45532</c:v>
                </c:pt>
                <c:pt idx="429">
                  <c:v>45533</c:v>
                </c:pt>
                <c:pt idx="430">
                  <c:v>45534</c:v>
                </c:pt>
                <c:pt idx="431">
                  <c:v>45537</c:v>
                </c:pt>
                <c:pt idx="432">
                  <c:v>45538</c:v>
                </c:pt>
                <c:pt idx="433">
                  <c:v>45539</c:v>
                </c:pt>
                <c:pt idx="434">
                  <c:v>45540</c:v>
                </c:pt>
                <c:pt idx="435">
                  <c:v>45541</c:v>
                </c:pt>
                <c:pt idx="436">
                  <c:v>45544</c:v>
                </c:pt>
                <c:pt idx="437">
                  <c:v>45545</c:v>
                </c:pt>
                <c:pt idx="438">
                  <c:v>45546</c:v>
                </c:pt>
                <c:pt idx="439">
                  <c:v>45547</c:v>
                </c:pt>
                <c:pt idx="440">
                  <c:v>45548</c:v>
                </c:pt>
                <c:pt idx="441">
                  <c:v>45551</c:v>
                </c:pt>
                <c:pt idx="442">
                  <c:v>45552</c:v>
                </c:pt>
                <c:pt idx="443">
                  <c:v>45553</c:v>
                </c:pt>
                <c:pt idx="444">
                  <c:v>45554</c:v>
                </c:pt>
                <c:pt idx="445">
                  <c:v>45555</c:v>
                </c:pt>
                <c:pt idx="446">
                  <c:v>45558</c:v>
                </c:pt>
                <c:pt idx="447">
                  <c:v>45559</c:v>
                </c:pt>
                <c:pt idx="448">
                  <c:v>45560</c:v>
                </c:pt>
                <c:pt idx="449">
                  <c:v>45561</c:v>
                </c:pt>
                <c:pt idx="450">
                  <c:v>45562</c:v>
                </c:pt>
                <c:pt idx="451">
                  <c:v>45565</c:v>
                </c:pt>
                <c:pt idx="452">
                  <c:v>45566</c:v>
                </c:pt>
                <c:pt idx="453">
                  <c:v>45567</c:v>
                </c:pt>
                <c:pt idx="454">
                  <c:v>45568</c:v>
                </c:pt>
                <c:pt idx="455">
                  <c:v>45569</c:v>
                </c:pt>
                <c:pt idx="456">
                  <c:v>45572</c:v>
                </c:pt>
                <c:pt idx="457">
                  <c:v>45573</c:v>
                </c:pt>
                <c:pt idx="458">
                  <c:v>45574</c:v>
                </c:pt>
                <c:pt idx="459">
                  <c:v>45575</c:v>
                </c:pt>
                <c:pt idx="460">
                  <c:v>45576</c:v>
                </c:pt>
                <c:pt idx="461">
                  <c:v>45579</c:v>
                </c:pt>
                <c:pt idx="462">
                  <c:v>45580</c:v>
                </c:pt>
                <c:pt idx="463">
                  <c:v>45581</c:v>
                </c:pt>
                <c:pt idx="464">
                  <c:v>45582</c:v>
                </c:pt>
                <c:pt idx="465">
                  <c:v>45583</c:v>
                </c:pt>
                <c:pt idx="466">
                  <c:v>45586</c:v>
                </c:pt>
                <c:pt idx="467">
                  <c:v>45587</c:v>
                </c:pt>
                <c:pt idx="468">
                  <c:v>45588</c:v>
                </c:pt>
                <c:pt idx="469">
                  <c:v>45589</c:v>
                </c:pt>
                <c:pt idx="470">
                  <c:v>45590</c:v>
                </c:pt>
                <c:pt idx="471">
                  <c:v>45593</c:v>
                </c:pt>
                <c:pt idx="472">
                  <c:v>45594</c:v>
                </c:pt>
                <c:pt idx="473">
                  <c:v>45595</c:v>
                </c:pt>
                <c:pt idx="474">
                  <c:v>45596</c:v>
                </c:pt>
                <c:pt idx="475">
                  <c:v>45597</c:v>
                </c:pt>
                <c:pt idx="476">
                  <c:v>45600</c:v>
                </c:pt>
                <c:pt idx="477">
                  <c:v>45601</c:v>
                </c:pt>
                <c:pt idx="478">
                  <c:v>45602</c:v>
                </c:pt>
                <c:pt idx="479">
                  <c:v>45603</c:v>
                </c:pt>
                <c:pt idx="480">
                  <c:v>45604</c:v>
                </c:pt>
                <c:pt idx="481">
                  <c:v>45607</c:v>
                </c:pt>
                <c:pt idx="482">
                  <c:v>45608</c:v>
                </c:pt>
                <c:pt idx="483" formatCode="m/d/yyyy">
                  <c:v>45609</c:v>
                </c:pt>
                <c:pt idx="484">
                  <c:v>45610</c:v>
                </c:pt>
                <c:pt idx="485">
                  <c:v>45611</c:v>
                </c:pt>
                <c:pt idx="486">
                  <c:v>45614</c:v>
                </c:pt>
                <c:pt idx="487">
                  <c:v>45615</c:v>
                </c:pt>
                <c:pt idx="488">
                  <c:v>45616</c:v>
                </c:pt>
                <c:pt idx="489">
                  <c:v>45617</c:v>
                </c:pt>
                <c:pt idx="490">
                  <c:v>45618</c:v>
                </c:pt>
                <c:pt idx="491">
                  <c:v>45621</c:v>
                </c:pt>
              </c:numCache>
            </c:numRef>
          </c:cat>
          <c:val>
            <c:numRef>
              <c:f>Munka1!$B$266:$B$757</c:f>
              <c:numCache>
                <c:formatCode>General</c:formatCode>
                <c:ptCount val="492"/>
                <c:pt idx="0">
                  <c:v>13</c:v>
                </c:pt>
                <c:pt idx="1">
                  <c:v>13</c:v>
                </c:pt>
                <c:pt idx="2">
                  <c:v>13</c:v>
                </c:pt>
                <c:pt idx="3">
                  <c:v>13</c:v>
                </c:pt>
                <c:pt idx="4">
                  <c:v>13</c:v>
                </c:pt>
                <c:pt idx="5">
                  <c:v>13</c:v>
                </c:pt>
                <c:pt idx="6">
                  <c:v>13</c:v>
                </c:pt>
                <c:pt idx="7">
                  <c:v>13</c:v>
                </c:pt>
                <c:pt idx="8">
                  <c:v>13</c:v>
                </c:pt>
                <c:pt idx="9">
                  <c:v>13</c:v>
                </c:pt>
                <c:pt idx="10">
                  <c:v>13</c:v>
                </c:pt>
                <c:pt idx="11">
                  <c:v>13</c:v>
                </c:pt>
                <c:pt idx="12">
                  <c:v>13</c:v>
                </c:pt>
                <c:pt idx="13">
                  <c:v>13</c:v>
                </c:pt>
                <c:pt idx="14">
                  <c:v>13</c:v>
                </c:pt>
                <c:pt idx="15">
                  <c:v>13</c:v>
                </c:pt>
                <c:pt idx="16">
                  <c:v>13</c:v>
                </c:pt>
                <c:pt idx="17">
                  <c:v>13</c:v>
                </c:pt>
                <c:pt idx="18">
                  <c:v>13</c:v>
                </c:pt>
                <c:pt idx="19">
                  <c:v>13</c:v>
                </c:pt>
                <c:pt idx="20">
                  <c:v>13</c:v>
                </c:pt>
                <c:pt idx="21">
                  <c:v>13</c:v>
                </c:pt>
                <c:pt idx="22">
                  <c:v>13</c:v>
                </c:pt>
                <c:pt idx="23">
                  <c:v>13</c:v>
                </c:pt>
                <c:pt idx="24">
                  <c:v>13</c:v>
                </c:pt>
                <c:pt idx="25">
                  <c:v>13</c:v>
                </c:pt>
                <c:pt idx="26">
                  <c:v>13</c:v>
                </c:pt>
                <c:pt idx="27">
                  <c:v>13</c:v>
                </c:pt>
                <c:pt idx="28">
                  <c:v>13</c:v>
                </c:pt>
                <c:pt idx="29">
                  <c:v>13</c:v>
                </c:pt>
                <c:pt idx="30">
                  <c:v>13</c:v>
                </c:pt>
                <c:pt idx="31">
                  <c:v>13</c:v>
                </c:pt>
                <c:pt idx="32">
                  <c:v>13</c:v>
                </c:pt>
                <c:pt idx="33">
                  <c:v>13</c:v>
                </c:pt>
                <c:pt idx="34">
                  <c:v>13</c:v>
                </c:pt>
                <c:pt idx="35">
                  <c:v>13</c:v>
                </c:pt>
                <c:pt idx="36">
                  <c:v>13</c:v>
                </c:pt>
                <c:pt idx="37">
                  <c:v>13</c:v>
                </c:pt>
                <c:pt idx="38">
                  <c:v>13</c:v>
                </c:pt>
                <c:pt idx="39">
                  <c:v>13</c:v>
                </c:pt>
                <c:pt idx="40">
                  <c:v>13</c:v>
                </c:pt>
                <c:pt idx="41">
                  <c:v>13</c:v>
                </c:pt>
                <c:pt idx="42">
                  <c:v>13</c:v>
                </c:pt>
                <c:pt idx="43">
                  <c:v>13</c:v>
                </c:pt>
                <c:pt idx="44">
                  <c:v>13</c:v>
                </c:pt>
                <c:pt idx="45">
                  <c:v>13</c:v>
                </c:pt>
                <c:pt idx="46">
                  <c:v>13</c:v>
                </c:pt>
                <c:pt idx="47">
                  <c:v>13</c:v>
                </c:pt>
                <c:pt idx="48">
                  <c:v>13</c:v>
                </c:pt>
                <c:pt idx="49">
                  <c:v>13</c:v>
                </c:pt>
                <c:pt idx="50">
                  <c:v>13</c:v>
                </c:pt>
                <c:pt idx="51">
                  <c:v>13</c:v>
                </c:pt>
                <c:pt idx="52">
                  <c:v>13</c:v>
                </c:pt>
                <c:pt idx="53">
                  <c:v>13</c:v>
                </c:pt>
                <c:pt idx="54">
                  <c:v>13</c:v>
                </c:pt>
                <c:pt idx="55">
                  <c:v>13</c:v>
                </c:pt>
                <c:pt idx="56">
                  <c:v>13</c:v>
                </c:pt>
                <c:pt idx="57">
                  <c:v>13</c:v>
                </c:pt>
                <c:pt idx="58">
                  <c:v>13</c:v>
                </c:pt>
                <c:pt idx="59">
                  <c:v>13</c:v>
                </c:pt>
                <c:pt idx="60">
                  <c:v>13</c:v>
                </c:pt>
                <c:pt idx="61">
                  <c:v>13</c:v>
                </c:pt>
                <c:pt idx="62">
                  <c:v>13</c:v>
                </c:pt>
                <c:pt idx="63">
                  <c:v>13</c:v>
                </c:pt>
                <c:pt idx="64">
                  <c:v>13</c:v>
                </c:pt>
                <c:pt idx="65">
                  <c:v>13</c:v>
                </c:pt>
                <c:pt idx="66">
                  <c:v>13</c:v>
                </c:pt>
                <c:pt idx="67">
                  <c:v>13</c:v>
                </c:pt>
                <c:pt idx="68">
                  <c:v>13</c:v>
                </c:pt>
                <c:pt idx="69">
                  <c:v>13</c:v>
                </c:pt>
                <c:pt idx="70">
                  <c:v>13</c:v>
                </c:pt>
                <c:pt idx="71">
                  <c:v>13</c:v>
                </c:pt>
                <c:pt idx="72">
                  <c:v>13</c:v>
                </c:pt>
                <c:pt idx="73">
                  <c:v>13</c:v>
                </c:pt>
                <c:pt idx="74">
                  <c:v>13</c:v>
                </c:pt>
                <c:pt idx="75">
                  <c:v>13</c:v>
                </c:pt>
                <c:pt idx="76">
                  <c:v>13</c:v>
                </c:pt>
                <c:pt idx="77">
                  <c:v>13</c:v>
                </c:pt>
                <c:pt idx="78">
                  <c:v>13</c:v>
                </c:pt>
                <c:pt idx="79">
                  <c:v>13</c:v>
                </c:pt>
                <c:pt idx="80">
                  <c:v>13</c:v>
                </c:pt>
                <c:pt idx="81">
                  <c:v>13</c:v>
                </c:pt>
                <c:pt idx="82">
                  <c:v>13</c:v>
                </c:pt>
                <c:pt idx="83">
                  <c:v>13</c:v>
                </c:pt>
                <c:pt idx="84">
                  <c:v>13</c:v>
                </c:pt>
                <c:pt idx="85">
                  <c:v>13</c:v>
                </c:pt>
                <c:pt idx="86">
                  <c:v>13</c:v>
                </c:pt>
                <c:pt idx="87">
                  <c:v>13</c:v>
                </c:pt>
                <c:pt idx="88">
                  <c:v>13</c:v>
                </c:pt>
                <c:pt idx="89">
                  <c:v>13</c:v>
                </c:pt>
                <c:pt idx="90">
                  <c:v>13</c:v>
                </c:pt>
                <c:pt idx="91">
                  <c:v>13</c:v>
                </c:pt>
                <c:pt idx="92">
                  <c:v>13</c:v>
                </c:pt>
                <c:pt idx="93">
                  <c:v>13</c:v>
                </c:pt>
                <c:pt idx="94">
                  <c:v>13</c:v>
                </c:pt>
                <c:pt idx="95">
                  <c:v>13</c:v>
                </c:pt>
                <c:pt idx="96">
                  <c:v>13</c:v>
                </c:pt>
                <c:pt idx="97">
                  <c:v>13</c:v>
                </c:pt>
                <c:pt idx="98">
                  <c:v>13</c:v>
                </c:pt>
                <c:pt idx="99">
                  <c:v>13</c:v>
                </c:pt>
                <c:pt idx="100">
                  <c:v>13</c:v>
                </c:pt>
                <c:pt idx="101">
                  <c:v>13</c:v>
                </c:pt>
                <c:pt idx="102">
                  <c:v>13</c:v>
                </c:pt>
                <c:pt idx="103">
                  <c:v>13</c:v>
                </c:pt>
                <c:pt idx="104">
                  <c:v>13</c:v>
                </c:pt>
                <c:pt idx="105">
                  <c:v>13</c:v>
                </c:pt>
                <c:pt idx="106">
                  <c:v>13</c:v>
                </c:pt>
                <c:pt idx="107">
                  <c:v>13</c:v>
                </c:pt>
                <c:pt idx="108">
                  <c:v>13</c:v>
                </c:pt>
                <c:pt idx="109">
                  <c:v>13</c:v>
                </c:pt>
                <c:pt idx="110">
                  <c:v>13</c:v>
                </c:pt>
                <c:pt idx="111">
                  <c:v>13</c:v>
                </c:pt>
                <c:pt idx="112">
                  <c:v>13</c:v>
                </c:pt>
                <c:pt idx="113">
                  <c:v>13</c:v>
                </c:pt>
                <c:pt idx="114">
                  <c:v>13</c:v>
                </c:pt>
                <c:pt idx="115">
                  <c:v>13</c:v>
                </c:pt>
                <c:pt idx="116">
                  <c:v>13</c:v>
                </c:pt>
                <c:pt idx="117">
                  <c:v>13</c:v>
                </c:pt>
                <c:pt idx="118">
                  <c:v>13</c:v>
                </c:pt>
                <c:pt idx="119">
                  <c:v>13</c:v>
                </c:pt>
                <c:pt idx="120">
                  <c:v>13</c:v>
                </c:pt>
                <c:pt idx="121">
                  <c:v>13</c:v>
                </c:pt>
                <c:pt idx="122">
                  <c:v>13</c:v>
                </c:pt>
                <c:pt idx="123">
                  <c:v>13</c:v>
                </c:pt>
                <c:pt idx="124">
                  <c:v>13</c:v>
                </c:pt>
                <c:pt idx="125">
                  <c:v>13</c:v>
                </c:pt>
                <c:pt idx="126">
                  <c:v>13</c:v>
                </c:pt>
                <c:pt idx="127">
                  <c:v>13</c:v>
                </c:pt>
                <c:pt idx="128">
                  <c:v>13</c:v>
                </c:pt>
                <c:pt idx="129">
                  <c:v>13</c:v>
                </c:pt>
                <c:pt idx="130">
                  <c:v>13</c:v>
                </c:pt>
                <c:pt idx="131">
                  <c:v>13</c:v>
                </c:pt>
                <c:pt idx="132">
                  <c:v>13</c:v>
                </c:pt>
                <c:pt idx="133">
                  <c:v>13</c:v>
                </c:pt>
                <c:pt idx="134">
                  <c:v>13</c:v>
                </c:pt>
                <c:pt idx="135">
                  <c:v>13</c:v>
                </c:pt>
                <c:pt idx="136">
                  <c:v>13</c:v>
                </c:pt>
                <c:pt idx="137">
                  <c:v>13</c:v>
                </c:pt>
                <c:pt idx="138">
                  <c:v>13</c:v>
                </c:pt>
                <c:pt idx="139">
                  <c:v>13</c:v>
                </c:pt>
                <c:pt idx="140">
                  <c:v>13</c:v>
                </c:pt>
                <c:pt idx="141">
                  <c:v>13</c:v>
                </c:pt>
                <c:pt idx="142">
                  <c:v>13</c:v>
                </c:pt>
                <c:pt idx="143">
                  <c:v>13</c:v>
                </c:pt>
                <c:pt idx="144">
                  <c:v>13</c:v>
                </c:pt>
                <c:pt idx="145">
                  <c:v>13</c:v>
                </c:pt>
                <c:pt idx="146">
                  <c:v>13</c:v>
                </c:pt>
                <c:pt idx="147">
                  <c:v>13</c:v>
                </c:pt>
                <c:pt idx="148">
                  <c:v>13</c:v>
                </c:pt>
                <c:pt idx="149">
                  <c:v>13</c:v>
                </c:pt>
                <c:pt idx="150">
                  <c:v>13</c:v>
                </c:pt>
                <c:pt idx="151">
                  <c:v>13</c:v>
                </c:pt>
                <c:pt idx="152">
                  <c:v>13</c:v>
                </c:pt>
                <c:pt idx="153">
                  <c:v>13</c:v>
                </c:pt>
                <c:pt idx="154">
                  <c:v>13</c:v>
                </c:pt>
                <c:pt idx="155">
                  <c:v>13</c:v>
                </c:pt>
                <c:pt idx="156">
                  <c:v>13</c:v>
                </c:pt>
                <c:pt idx="157">
                  <c:v>13</c:v>
                </c:pt>
                <c:pt idx="158">
                  <c:v>13</c:v>
                </c:pt>
                <c:pt idx="159">
                  <c:v>13</c:v>
                </c:pt>
                <c:pt idx="160">
                  <c:v>13</c:v>
                </c:pt>
                <c:pt idx="161">
                  <c:v>13</c:v>
                </c:pt>
                <c:pt idx="162">
                  <c:v>13</c:v>
                </c:pt>
                <c:pt idx="163">
                  <c:v>13</c:v>
                </c:pt>
                <c:pt idx="164">
                  <c:v>13</c:v>
                </c:pt>
                <c:pt idx="165">
                  <c:v>13</c:v>
                </c:pt>
                <c:pt idx="166">
                  <c:v>13</c:v>
                </c:pt>
                <c:pt idx="167">
                  <c:v>13</c:v>
                </c:pt>
                <c:pt idx="168">
                  <c:v>13</c:v>
                </c:pt>
                <c:pt idx="169">
                  <c:v>13</c:v>
                </c:pt>
                <c:pt idx="170">
                  <c:v>13</c:v>
                </c:pt>
                <c:pt idx="171">
                  <c:v>13</c:v>
                </c:pt>
                <c:pt idx="172">
                  <c:v>13</c:v>
                </c:pt>
                <c:pt idx="173">
                  <c:v>13</c:v>
                </c:pt>
                <c:pt idx="174">
                  <c:v>13</c:v>
                </c:pt>
                <c:pt idx="175">
                  <c:v>13</c:v>
                </c:pt>
                <c:pt idx="176">
                  <c:v>13</c:v>
                </c:pt>
                <c:pt idx="177">
                  <c:v>13</c:v>
                </c:pt>
                <c:pt idx="178">
                  <c:v>13</c:v>
                </c:pt>
                <c:pt idx="179">
                  <c:v>13</c:v>
                </c:pt>
                <c:pt idx="180">
                  <c:v>13</c:v>
                </c:pt>
                <c:pt idx="181">
                  <c:v>13</c:v>
                </c:pt>
                <c:pt idx="182">
                  <c:v>13</c:v>
                </c:pt>
                <c:pt idx="183">
                  <c:v>13</c:v>
                </c:pt>
                <c:pt idx="184">
                  <c:v>13</c:v>
                </c:pt>
                <c:pt idx="185">
                  <c:v>13</c:v>
                </c:pt>
                <c:pt idx="186">
                  <c:v>13</c:v>
                </c:pt>
                <c:pt idx="187">
                  <c:v>13</c:v>
                </c:pt>
                <c:pt idx="188">
                  <c:v>13</c:v>
                </c:pt>
                <c:pt idx="189">
                  <c:v>13</c:v>
                </c:pt>
                <c:pt idx="190">
                  <c:v>13</c:v>
                </c:pt>
                <c:pt idx="191">
                  <c:v>13</c:v>
                </c:pt>
                <c:pt idx="192">
                  <c:v>13</c:v>
                </c:pt>
                <c:pt idx="193">
                  <c:v>13</c:v>
                </c:pt>
                <c:pt idx="194">
                  <c:v>13</c:v>
                </c:pt>
                <c:pt idx="195">
                  <c:v>13</c:v>
                </c:pt>
                <c:pt idx="196">
                  <c:v>13</c:v>
                </c:pt>
                <c:pt idx="197">
                  <c:v>13</c:v>
                </c:pt>
                <c:pt idx="198">
                  <c:v>13</c:v>
                </c:pt>
                <c:pt idx="199">
                  <c:v>13</c:v>
                </c:pt>
                <c:pt idx="200">
                  <c:v>13</c:v>
                </c:pt>
                <c:pt idx="201">
                  <c:v>13</c:v>
                </c:pt>
                <c:pt idx="202">
                  <c:v>13</c:v>
                </c:pt>
                <c:pt idx="203">
                  <c:v>13</c:v>
                </c:pt>
                <c:pt idx="204">
                  <c:v>13</c:v>
                </c:pt>
                <c:pt idx="205">
                  <c:v>13</c:v>
                </c:pt>
                <c:pt idx="206">
                  <c:v>13</c:v>
                </c:pt>
                <c:pt idx="207">
                  <c:v>13</c:v>
                </c:pt>
                <c:pt idx="208">
                  <c:v>12.25</c:v>
                </c:pt>
                <c:pt idx="209">
                  <c:v>12.25</c:v>
                </c:pt>
                <c:pt idx="210">
                  <c:v>12.25</c:v>
                </c:pt>
                <c:pt idx="211">
                  <c:v>12.25</c:v>
                </c:pt>
                <c:pt idx="212">
                  <c:v>12.25</c:v>
                </c:pt>
                <c:pt idx="213">
                  <c:v>12.25</c:v>
                </c:pt>
                <c:pt idx="214">
                  <c:v>12.25</c:v>
                </c:pt>
                <c:pt idx="215">
                  <c:v>12.25</c:v>
                </c:pt>
                <c:pt idx="216">
                  <c:v>12.25</c:v>
                </c:pt>
                <c:pt idx="217">
                  <c:v>12.25</c:v>
                </c:pt>
                <c:pt idx="218">
                  <c:v>12.25</c:v>
                </c:pt>
                <c:pt idx="219">
                  <c:v>12.25</c:v>
                </c:pt>
                <c:pt idx="220">
                  <c:v>12.25</c:v>
                </c:pt>
                <c:pt idx="221">
                  <c:v>12.25</c:v>
                </c:pt>
                <c:pt idx="222">
                  <c:v>12.25</c:v>
                </c:pt>
                <c:pt idx="223">
                  <c:v>12.25</c:v>
                </c:pt>
                <c:pt idx="224">
                  <c:v>12.25</c:v>
                </c:pt>
                <c:pt idx="225">
                  <c:v>12.25</c:v>
                </c:pt>
                <c:pt idx="226">
                  <c:v>12.25</c:v>
                </c:pt>
                <c:pt idx="227">
                  <c:v>12.25</c:v>
                </c:pt>
                <c:pt idx="228">
                  <c:v>11.5</c:v>
                </c:pt>
                <c:pt idx="229">
                  <c:v>11.5</c:v>
                </c:pt>
                <c:pt idx="230">
                  <c:v>11.5</c:v>
                </c:pt>
                <c:pt idx="231">
                  <c:v>11.5</c:v>
                </c:pt>
                <c:pt idx="232">
                  <c:v>11.5</c:v>
                </c:pt>
                <c:pt idx="233">
                  <c:v>11.5</c:v>
                </c:pt>
                <c:pt idx="234">
                  <c:v>11.5</c:v>
                </c:pt>
                <c:pt idx="235">
                  <c:v>11.5</c:v>
                </c:pt>
                <c:pt idx="236">
                  <c:v>11.5</c:v>
                </c:pt>
                <c:pt idx="237">
                  <c:v>11.5</c:v>
                </c:pt>
                <c:pt idx="238">
                  <c:v>11.5</c:v>
                </c:pt>
                <c:pt idx="239">
                  <c:v>11.5</c:v>
                </c:pt>
                <c:pt idx="240">
                  <c:v>11.5</c:v>
                </c:pt>
                <c:pt idx="241">
                  <c:v>11.5</c:v>
                </c:pt>
                <c:pt idx="242">
                  <c:v>11.5</c:v>
                </c:pt>
                <c:pt idx="243">
                  <c:v>11.5</c:v>
                </c:pt>
                <c:pt idx="244">
                  <c:v>11.5</c:v>
                </c:pt>
                <c:pt idx="245">
                  <c:v>11.5</c:v>
                </c:pt>
                <c:pt idx="246">
                  <c:v>11.5</c:v>
                </c:pt>
                <c:pt idx="247">
                  <c:v>11.5</c:v>
                </c:pt>
                <c:pt idx="248">
                  <c:v>10.75</c:v>
                </c:pt>
                <c:pt idx="249">
                  <c:v>10.75</c:v>
                </c:pt>
                <c:pt idx="250">
                  <c:v>10.75</c:v>
                </c:pt>
                <c:pt idx="251">
                  <c:v>10.75</c:v>
                </c:pt>
                <c:pt idx="252">
                  <c:v>10.75</c:v>
                </c:pt>
                <c:pt idx="253">
                  <c:v>10.75</c:v>
                </c:pt>
                <c:pt idx="254">
                  <c:v>10.75</c:v>
                </c:pt>
                <c:pt idx="255">
                  <c:v>10.75</c:v>
                </c:pt>
                <c:pt idx="256">
                  <c:v>10.75</c:v>
                </c:pt>
                <c:pt idx="257">
                  <c:v>10.75</c:v>
                </c:pt>
                <c:pt idx="258">
                  <c:v>10.75</c:v>
                </c:pt>
                <c:pt idx="259">
                  <c:v>10.75</c:v>
                </c:pt>
                <c:pt idx="260">
                  <c:v>10.75</c:v>
                </c:pt>
                <c:pt idx="261">
                  <c:v>10.75</c:v>
                </c:pt>
                <c:pt idx="262">
                  <c:v>10.75</c:v>
                </c:pt>
                <c:pt idx="263">
                  <c:v>10.75</c:v>
                </c:pt>
                <c:pt idx="264">
                  <c:v>10.75</c:v>
                </c:pt>
                <c:pt idx="265">
                  <c:v>10.75</c:v>
                </c:pt>
                <c:pt idx="266">
                  <c:v>10.75</c:v>
                </c:pt>
                <c:pt idx="267">
                  <c:v>10.75</c:v>
                </c:pt>
                <c:pt idx="268">
                  <c:v>10.75</c:v>
                </c:pt>
                <c:pt idx="269">
                  <c:v>10.75</c:v>
                </c:pt>
                <c:pt idx="270">
                  <c:v>10.75</c:v>
                </c:pt>
                <c:pt idx="271">
                  <c:v>10.75</c:v>
                </c:pt>
                <c:pt idx="272">
                  <c:v>10.75</c:v>
                </c:pt>
                <c:pt idx="273">
                  <c:v>10.75</c:v>
                </c:pt>
                <c:pt idx="274">
                  <c:v>10.75</c:v>
                </c:pt>
                <c:pt idx="275">
                  <c:v>10.75</c:v>
                </c:pt>
                <c:pt idx="276">
                  <c:v>10.75</c:v>
                </c:pt>
                <c:pt idx="277">
                  <c:v>10.75</c:v>
                </c:pt>
                <c:pt idx="278">
                  <c:v>10</c:v>
                </c:pt>
                <c:pt idx="279">
                  <c:v>10</c:v>
                </c:pt>
                <c:pt idx="280">
                  <c:v>10</c:v>
                </c:pt>
                <c:pt idx="281">
                  <c:v>10</c:v>
                </c:pt>
                <c:pt idx="282">
                  <c:v>10</c:v>
                </c:pt>
                <c:pt idx="283">
                  <c:v>10</c:v>
                </c:pt>
                <c:pt idx="284">
                  <c:v>10</c:v>
                </c:pt>
                <c:pt idx="285">
                  <c:v>10</c:v>
                </c:pt>
                <c:pt idx="286">
                  <c:v>10</c:v>
                </c:pt>
                <c:pt idx="287">
                  <c:v>10</c:v>
                </c:pt>
                <c:pt idx="288">
                  <c:v>10</c:v>
                </c:pt>
                <c:pt idx="289">
                  <c:v>10</c:v>
                </c:pt>
                <c:pt idx="290">
                  <c:v>10</c:v>
                </c:pt>
                <c:pt idx="291">
                  <c:v>10</c:v>
                </c:pt>
                <c:pt idx="292">
                  <c:v>10</c:v>
                </c:pt>
                <c:pt idx="293">
                  <c:v>10</c:v>
                </c:pt>
                <c:pt idx="294">
                  <c:v>10</c:v>
                </c:pt>
                <c:pt idx="295">
                  <c:v>10</c:v>
                </c:pt>
                <c:pt idx="296">
                  <c:v>10</c:v>
                </c:pt>
                <c:pt idx="297">
                  <c:v>10</c:v>
                </c:pt>
                <c:pt idx="298">
                  <c:v>9</c:v>
                </c:pt>
                <c:pt idx="299">
                  <c:v>9</c:v>
                </c:pt>
                <c:pt idx="300">
                  <c:v>9</c:v>
                </c:pt>
                <c:pt idx="301">
                  <c:v>9</c:v>
                </c:pt>
                <c:pt idx="302">
                  <c:v>9</c:v>
                </c:pt>
                <c:pt idx="303">
                  <c:v>9</c:v>
                </c:pt>
                <c:pt idx="304">
                  <c:v>9</c:v>
                </c:pt>
                <c:pt idx="305">
                  <c:v>9</c:v>
                </c:pt>
                <c:pt idx="306">
                  <c:v>9</c:v>
                </c:pt>
                <c:pt idx="307">
                  <c:v>9</c:v>
                </c:pt>
                <c:pt idx="308">
                  <c:v>9</c:v>
                </c:pt>
                <c:pt idx="309">
                  <c:v>9</c:v>
                </c:pt>
                <c:pt idx="310">
                  <c:v>9</c:v>
                </c:pt>
                <c:pt idx="311">
                  <c:v>9</c:v>
                </c:pt>
                <c:pt idx="312">
                  <c:v>9</c:v>
                </c:pt>
                <c:pt idx="313">
                  <c:v>9</c:v>
                </c:pt>
                <c:pt idx="314">
                  <c:v>9</c:v>
                </c:pt>
                <c:pt idx="315">
                  <c:v>9</c:v>
                </c:pt>
                <c:pt idx="316">
                  <c:v>9</c:v>
                </c:pt>
                <c:pt idx="317">
                  <c:v>9</c:v>
                </c:pt>
                <c:pt idx="318">
                  <c:v>8.25</c:v>
                </c:pt>
                <c:pt idx="319">
                  <c:v>8.25</c:v>
                </c:pt>
                <c:pt idx="320">
                  <c:v>8.25</c:v>
                </c:pt>
                <c:pt idx="321">
                  <c:v>8.25</c:v>
                </c:pt>
                <c:pt idx="322">
                  <c:v>8.25</c:v>
                </c:pt>
                <c:pt idx="323">
                  <c:v>8.25</c:v>
                </c:pt>
                <c:pt idx="324">
                  <c:v>8.25</c:v>
                </c:pt>
                <c:pt idx="325">
                  <c:v>8.25</c:v>
                </c:pt>
                <c:pt idx="326">
                  <c:v>8.25</c:v>
                </c:pt>
                <c:pt idx="327">
                  <c:v>8.25</c:v>
                </c:pt>
                <c:pt idx="328">
                  <c:v>8.25</c:v>
                </c:pt>
                <c:pt idx="329">
                  <c:v>8.25</c:v>
                </c:pt>
                <c:pt idx="330">
                  <c:v>8.25</c:v>
                </c:pt>
                <c:pt idx="331">
                  <c:v>8.25</c:v>
                </c:pt>
                <c:pt idx="332">
                  <c:v>8.25</c:v>
                </c:pt>
                <c:pt idx="333">
                  <c:v>8.25</c:v>
                </c:pt>
                <c:pt idx="334">
                  <c:v>8.25</c:v>
                </c:pt>
                <c:pt idx="335">
                  <c:v>8.25</c:v>
                </c:pt>
                <c:pt idx="336">
                  <c:v>8.25</c:v>
                </c:pt>
                <c:pt idx="337">
                  <c:v>8.25</c:v>
                </c:pt>
                <c:pt idx="338">
                  <c:v>7.75</c:v>
                </c:pt>
                <c:pt idx="339">
                  <c:v>7.75</c:v>
                </c:pt>
                <c:pt idx="340">
                  <c:v>7.75</c:v>
                </c:pt>
                <c:pt idx="341">
                  <c:v>7.75</c:v>
                </c:pt>
                <c:pt idx="342">
                  <c:v>7.75</c:v>
                </c:pt>
                <c:pt idx="343">
                  <c:v>7.75</c:v>
                </c:pt>
                <c:pt idx="344">
                  <c:v>7.75</c:v>
                </c:pt>
                <c:pt idx="345">
                  <c:v>7.75</c:v>
                </c:pt>
                <c:pt idx="346">
                  <c:v>7.75</c:v>
                </c:pt>
                <c:pt idx="347">
                  <c:v>7.75</c:v>
                </c:pt>
                <c:pt idx="348">
                  <c:v>7.75</c:v>
                </c:pt>
                <c:pt idx="349">
                  <c:v>7.75</c:v>
                </c:pt>
                <c:pt idx="350">
                  <c:v>7.75</c:v>
                </c:pt>
                <c:pt idx="351">
                  <c:v>7.75</c:v>
                </c:pt>
                <c:pt idx="352">
                  <c:v>7.75</c:v>
                </c:pt>
                <c:pt idx="353">
                  <c:v>7.75</c:v>
                </c:pt>
                <c:pt idx="354">
                  <c:v>7.75</c:v>
                </c:pt>
                <c:pt idx="355">
                  <c:v>7.75</c:v>
                </c:pt>
                <c:pt idx="356">
                  <c:v>7.75</c:v>
                </c:pt>
                <c:pt idx="357">
                  <c:v>7.75</c:v>
                </c:pt>
                <c:pt idx="358">
                  <c:v>7.25</c:v>
                </c:pt>
                <c:pt idx="359">
                  <c:v>7.25</c:v>
                </c:pt>
                <c:pt idx="360">
                  <c:v>7.25</c:v>
                </c:pt>
                <c:pt idx="361">
                  <c:v>7.25</c:v>
                </c:pt>
                <c:pt idx="362">
                  <c:v>7.25</c:v>
                </c:pt>
                <c:pt idx="363">
                  <c:v>7.25</c:v>
                </c:pt>
                <c:pt idx="364">
                  <c:v>7.25</c:v>
                </c:pt>
                <c:pt idx="365">
                  <c:v>7.25</c:v>
                </c:pt>
                <c:pt idx="366">
                  <c:v>7.25</c:v>
                </c:pt>
                <c:pt idx="367">
                  <c:v>7.25</c:v>
                </c:pt>
                <c:pt idx="368">
                  <c:v>7.25</c:v>
                </c:pt>
                <c:pt idx="369">
                  <c:v>7.25</c:v>
                </c:pt>
                <c:pt idx="370">
                  <c:v>7.25</c:v>
                </c:pt>
                <c:pt idx="371">
                  <c:v>7.25</c:v>
                </c:pt>
                <c:pt idx="372">
                  <c:v>7.25</c:v>
                </c:pt>
                <c:pt idx="373">
                  <c:v>7.25</c:v>
                </c:pt>
                <c:pt idx="374">
                  <c:v>7.25</c:v>
                </c:pt>
                <c:pt idx="375">
                  <c:v>7.25</c:v>
                </c:pt>
                <c:pt idx="376">
                  <c:v>7.25</c:v>
                </c:pt>
                <c:pt idx="377">
                  <c:v>7.25</c:v>
                </c:pt>
                <c:pt idx="378">
                  <c:v>7</c:v>
                </c:pt>
                <c:pt idx="379">
                  <c:v>7</c:v>
                </c:pt>
                <c:pt idx="380">
                  <c:v>7</c:v>
                </c:pt>
                <c:pt idx="381">
                  <c:v>7</c:v>
                </c:pt>
                <c:pt idx="382">
                  <c:v>7</c:v>
                </c:pt>
                <c:pt idx="383">
                  <c:v>7</c:v>
                </c:pt>
                <c:pt idx="384">
                  <c:v>7</c:v>
                </c:pt>
                <c:pt idx="385">
                  <c:v>7</c:v>
                </c:pt>
                <c:pt idx="386">
                  <c:v>7</c:v>
                </c:pt>
                <c:pt idx="387">
                  <c:v>7</c:v>
                </c:pt>
                <c:pt idx="388">
                  <c:v>7</c:v>
                </c:pt>
                <c:pt idx="389">
                  <c:v>7</c:v>
                </c:pt>
                <c:pt idx="390">
                  <c:v>7</c:v>
                </c:pt>
                <c:pt idx="391">
                  <c:v>7</c:v>
                </c:pt>
                <c:pt idx="392">
                  <c:v>7</c:v>
                </c:pt>
                <c:pt idx="393">
                  <c:v>7</c:v>
                </c:pt>
                <c:pt idx="394">
                  <c:v>7</c:v>
                </c:pt>
                <c:pt idx="395">
                  <c:v>7</c:v>
                </c:pt>
                <c:pt idx="396">
                  <c:v>7</c:v>
                </c:pt>
                <c:pt idx="397">
                  <c:v>7</c:v>
                </c:pt>
                <c:pt idx="398">
                  <c:v>7</c:v>
                </c:pt>
                <c:pt idx="399">
                  <c:v>7</c:v>
                </c:pt>
                <c:pt idx="400">
                  <c:v>7</c:v>
                </c:pt>
                <c:pt idx="401">
                  <c:v>7</c:v>
                </c:pt>
                <c:pt idx="402">
                  <c:v>7</c:v>
                </c:pt>
                <c:pt idx="403">
                  <c:v>6.75</c:v>
                </c:pt>
                <c:pt idx="404">
                  <c:v>6.75</c:v>
                </c:pt>
                <c:pt idx="405">
                  <c:v>6.75</c:v>
                </c:pt>
                <c:pt idx="406">
                  <c:v>6.75</c:v>
                </c:pt>
                <c:pt idx="407">
                  <c:v>6.75</c:v>
                </c:pt>
                <c:pt idx="408">
                  <c:v>6.75</c:v>
                </c:pt>
                <c:pt idx="409">
                  <c:v>6.75</c:v>
                </c:pt>
                <c:pt idx="410">
                  <c:v>6.75</c:v>
                </c:pt>
                <c:pt idx="411">
                  <c:v>6.75</c:v>
                </c:pt>
                <c:pt idx="412">
                  <c:v>6.75</c:v>
                </c:pt>
                <c:pt idx="413">
                  <c:v>6.75</c:v>
                </c:pt>
                <c:pt idx="414">
                  <c:v>6.75</c:v>
                </c:pt>
                <c:pt idx="415">
                  <c:v>6.75</c:v>
                </c:pt>
                <c:pt idx="416">
                  <c:v>6.75</c:v>
                </c:pt>
                <c:pt idx="417">
                  <c:v>6.75</c:v>
                </c:pt>
                <c:pt idx="418">
                  <c:v>6.75</c:v>
                </c:pt>
                <c:pt idx="419">
                  <c:v>6.75</c:v>
                </c:pt>
                <c:pt idx="420">
                  <c:v>6.75</c:v>
                </c:pt>
                <c:pt idx="421">
                  <c:v>6.75</c:v>
                </c:pt>
                <c:pt idx="422">
                  <c:v>6.75</c:v>
                </c:pt>
                <c:pt idx="423">
                  <c:v>6.75</c:v>
                </c:pt>
                <c:pt idx="424">
                  <c:v>6.75</c:v>
                </c:pt>
                <c:pt idx="425">
                  <c:v>6.75</c:v>
                </c:pt>
                <c:pt idx="426">
                  <c:v>6.75</c:v>
                </c:pt>
                <c:pt idx="427">
                  <c:v>6.75</c:v>
                </c:pt>
                <c:pt idx="428">
                  <c:v>6.75</c:v>
                </c:pt>
                <c:pt idx="429">
                  <c:v>6.75</c:v>
                </c:pt>
                <c:pt idx="430">
                  <c:v>6.75</c:v>
                </c:pt>
                <c:pt idx="431">
                  <c:v>6.75</c:v>
                </c:pt>
                <c:pt idx="432">
                  <c:v>6.75</c:v>
                </c:pt>
                <c:pt idx="433">
                  <c:v>6.75</c:v>
                </c:pt>
                <c:pt idx="434">
                  <c:v>6.75</c:v>
                </c:pt>
                <c:pt idx="435">
                  <c:v>6.75</c:v>
                </c:pt>
                <c:pt idx="436">
                  <c:v>6.75</c:v>
                </c:pt>
                <c:pt idx="437">
                  <c:v>6.75</c:v>
                </c:pt>
                <c:pt idx="438">
                  <c:v>6.75</c:v>
                </c:pt>
                <c:pt idx="439">
                  <c:v>6.75</c:v>
                </c:pt>
                <c:pt idx="440">
                  <c:v>6.75</c:v>
                </c:pt>
                <c:pt idx="441">
                  <c:v>6.75</c:v>
                </c:pt>
                <c:pt idx="442">
                  <c:v>6.75</c:v>
                </c:pt>
                <c:pt idx="443">
                  <c:v>6.75</c:v>
                </c:pt>
                <c:pt idx="444">
                  <c:v>6.75</c:v>
                </c:pt>
                <c:pt idx="445">
                  <c:v>6.75</c:v>
                </c:pt>
                <c:pt idx="446">
                  <c:v>6.75</c:v>
                </c:pt>
                <c:pt idx="447">
                  <c:v>6.75</c:v>
                </c:pt>
                <c:pt idx="448">
                  <c:v>6.5</c:v>
                </c:pt>
                <c:pt idx="449">
                  <c:v>6.5</c:v>
                </c:pt>
                <c:pt idx="450">
                  <c:v>6.5</c:v>
                </c:pt>
                <c:pt idx="451">
                  <c:v>6.5</c:v>
                </c:pt>
                <c:pt idx="452">
                  <c:v>6.5</c:v>
                </c:pt>
                <c:pt idx="453">
                  <c:v>6.5</c:v>
                </c:pt>
                <c:pt idx="454">
                  <c:v>6.5</c:v>
                </c:pt>
                <c:pt idx="455">
                  <c:v>6.5</c:v>
                </c:pt>
                <c:pt idx="456">
                  <c:v>6.5</c:v>
                </c:pt>
                <c:pt idx="457">
                  <c:v>6.5</c:v>
                </c:pt>
                <c:pt idx="458">
                  <c:v>6.5</c:v>
                </c:pt>
                <c:pt idx="459">
                  <c:v>6.5</c:v>
                </c:pt>
                <c:pt idx="460">
                  <c:v>6.5</c:v>
                </c:pt>
                <c:pt idx="461">
                  <c:v>6.5</c:v>
                </c:pt>
                <c:pt idx="462">
                  <c:v>6.5</c:v>
                </c:pt>
                <c:pt idx="463">
                  <c:v>6.5</c:v>
                </c:pt>
                <c:pt idx="464">
                  <c:v>6.5</c:v>
                </c:pt>
                <c:pt idx="465">
                  <c:v>6.5</c:v>
                </c:pt>
                <c:pt idx="466">
                  <c:v>6.5</c:v>
                </c:pt>
                <c:pt idx="467">
                  <c:v>6.5</c:v>
                </c:pt>
                <c:pt idx="468">
                  <c:v>6.5</c:v>
                </c:pt>
                <c:pt idx="469">
                  <c:v>6.5</c:v>
                </c:pt>
                <c:pt idx="470">
                  <c:v>6.5</c:v>
                </c:pt>
                <c:pt idx="471">
                  <c:v>6.5</c:v>
                </c:pt>
                <c:pt idx="472">
                  <c:v>6.5</c:v>
                </c:pt>
                <c:pt idx="473">
                  <c:v>6.5</c:v>
                </c:pt>
                <c:pt idx="474">
                  <c:v>6.5</c:v>
                </c:pt>
                <c:pt idx="475">
                  <c:v>6.5</c:v>
                </c:pt>
                <c:pt idx="476">
                  <c:v>6.5</c:v>
                </c:pt>
                <c:pt idx="477">
                  <c:v>6.5</c:v>
                </c:pt>
                <c:pt idx="478">
                  <c:v>6.5</c:v>
                </c:pt>
                <c:pt idx="479">
                  <c:v>6.5</c:v>
                </c:pt>
                <c:pt idx="480">
                  <c:v>6.5</c:v>
                </c:pt>
                <c:pt idx="481">
                  <c:v>6.5</c:v>
                </c:pt>
                <c:pt idx="482">
                  <c:v>6.5</c:v>
                </c:pt>
                <c:pt idx="483">
                  <c:v>6.5</c:v>
                </c:pt>
                <c:pt idx="484">
                  <c:v>6.5</c:v>
                </c:pt>
                <c:pt idx="485">
                  <c:v>6.5</c:v>
                </c:pt>
                <c:pt idx="486">
                  <c:v>6.5</c:v>
                </c:pt>
                <c:pt idx="487">
                  <c:v>6.5</c:v>
                </c:pt>
                <c:pt idx="488">
                  <c:v>6.5</c:v>
                </c:pt>
                <c:pt idx="489">
                  <c:v>6.5</c:v>
                </c:pt>
                <c:pt idx="490">
                  <c:v>6.5</c:v>
                </c:pt>
                <c:pt idx="491">
                  <c:v>6.5</c:v>
                </c:pt>
              </c:numCache>
            </c:numRef>
          </c:val>
          <c:smooth val="0"/>
          <c:extLst>
            <c:ext xmlns:c16="http://schemas.microsoft.com/office/drawing/2014/chart" uri="{C3380CC4-5D6E-409C-BE32-E72D297353CC}">
              <c16:uniqueId val="{00000000-8D09-4B31-99BF-6DBC2094A61C}"/>
            </c:ext>
          </c:extLst>
        </c:ser>
        <c:ser>
          <c:idx val="1"/>
          <c:order val="1"/>
          <c:tx>
            <c:strRef>
              <c:f>Munka1!$C$1</c:f>
              <c:strCache>
                <c:ptCount val="1"/>
                <c:pt idx="0">
                  <c:v>Csehország </c:v>
                </c:pt>
              </c:strCache>
            </c:strRef>
          </c:tx>
          <c:spPr>
            <a:ln w="38100" cap="rnd">
              <a:solidFill>
                <a:schemeClr val="accent2"/>
              </a:solidFill>
              <a:round/>
            </a:ln>
            <a:effectLst/>
          </c:spPr>
          <c:marker>
            <c:symbol val="none"/>
          </c:marker>
          <c:cat>
            <c:numRef>
              <c:f>Munka1!$A$266:$A$757</c:f>
              <c:numCache>
                <c:formatCode>yyyy\.mm\.dd\.</c:formatCode>
                <c:ptCount val="492"/>
                <c:pt idx="0">
                  <c:v>44932</c:v>
                </c:pt>
                <c:pt idx="1">
                  <c:v>44935</c:v>
                </c:pt>
                <c:pt idx="2">
                  <c:v>44936</c:v>
                </c:pt>
                <c:pt idx="3">
                  <c:v>44937</c:v>
                </c:pt>
                <c:pt idx="4">
                  <c:v>44938</c:v>
                </c:pt>
                <c:pt idx="5">
                  <c:v>44939</c:v>
                </c:pt>
                <c:pt idx="6">
                  <c:v>44942</c:v>
                </c:pt>
                <c:pt idx="7">
                  <c:v>44943</c:v>
                </c:pt>
                <c:pt idx="8">
                  <c:v>44944</c:v>
                </c:pt>
                <c:pt idx="9">
                  <c:v>44945</c:v>
                </c:pt>
                <c:pt idx="10">
                  <c:v>44946</c:v>
                </c:pt>
                <c:pt idx="11">
                  <c:v>44949</c:v>
                </c:pt>
                <c:pt idx="12">
                  <c:v>44950</c:v>
                </c:pt>
                <c:pt idx="13">
                  <c:v>44951</c:v>
                </c:pt>
                <c:pt idx="14">
                  <c:v>44952</c:v>
                </c:pt>
                <c:pt idx="15">
                  <c:v>44953</c:v>
                </c:pt>
                <c:pt idx="16">
                  <c:v>44956</c:v>
                </c:pt>
                <c:pt idx="17">
                  <c:v>44957</c:v>
                </c:pt>
                <c:pt idx="18">
                  <c:v>44958</c:v>
                </c:pt>
                <c:pt idx="19">
                  <c:v>44959</c:v>
                </c:pt>
                <c:pt idx="20">
                  <c:v>44960</c:v>
                </c:pt>
                <c:pt idx="21">
                  <c:v>44963</c:v>
                </c:pt>
                <c:pt idx="22">
                  <c:v>44964</c:v>
                </c:pt>
                <c:pt idx="23">
                  <c:v>44965</c:v>
                </c:pt>
                <c:pt idx="24">
                  <c:v>44966</c:v>
                </c:pt>
                <c:pt idx="25">
                  <c:v>44967</c:v>
                </c:pt>
                <c:pt idx="26">
                  <c:v>44970</c:v>
                </c:pt>
                <c:pt idx="27">
                  <c:v>44971</c:v>
                </c:pt>
                <c:pt idx="28">
                  <c:v>44972</c:v>
                </c:pt>
                <c:pt idx="29">
                  <c:v>44973</c:v>
                </c:pt>
                <c:pt idx="30">
                  <c:v>44974</c:v>
                </c:pt>
                <c:pt idx="31">
                  <c:v>44977</c:v>
                </c:pt>
                <c:pt idx="32">
                  <c:v>44978</c:v>
                </c:pt>
                <c:pt idx="33">
                  <c:v>44979</c:v>
                </c:pt>
                <c:pt idx="34">
                  <c:v>44980</c:v>
                </c:pt>
                <c:pt idx="35">
                  <c:v>44981</c:v>
                </c:pt>
                <c:pt idx="36">
                  <c:v>44984</c:v>
                </c:pt>
                <c:pt idx="37">
                  <c:v>44985</c:v>
                </c:pt>
                <c:pt idx="38">
                  <c:v>44986</c:v>
                </c:pt>
                <c:pt idx="39">
                  <c:v>44987</c:v>
                </c:pt>
                <c:pt idx="40">
                  <c:v>44988</c:v>
                </c:pt>
                <c:pt idx="41">
                  <c:v>44991</c:v>
                </c:pt>
                <c:pt idx="42">
                  <c:v>44992</c:v>
                </c:pt>
                <c:pt idx="43">
                  <c:v>44993</c:v>
                </c:pt>
                <c:pt idx="44">
                  <c:v>44994</c:v>
                </c:pt>
                <c:pt idx="45">
                  <c:v>44995</c:v>
                </c:pt>
                <c:pt idx="46">
                  <c:v>44998</c:v>
                </c:pt>
                <c:pt idx="47">
                  <c:v>44999</c:v>
                </c:pt>
                <c:pt idx="48">
                  <c:v>45000</c:v>
                </c:pt>
                <c:pt idx="49">
                  <c:v>45001</c:v>
                </c:pt>
                <c:pt idx="50">
                  <c:v>45002</c:v>
                </c:pt>
                <c:pt idx="51">
                  <c:v>45005</c:v>
                </c:pt>
                <c:pt idx="52">
                  <c:v>45006</c:v>
                </c:pt>
                <c:pt idx="53">
                  <c:v>45007</c:v>
                </c:pt>
                <c:pt idx="54">
                  <c:v>45008</c:v>
                </c:pt>
                <c:pt idx="55">
                  <c:v>45009</c:v>
                </c:pt>
                <c:pt idx="56">
                  <c:v>45012</c:v>
                </c:pt>
                <c:pt idx="57">
                  <c:v>45013</c:v>
                </c:pt>
                <c:pt idx="58">
                  <c:v>45014</c:v>
                </c:pt>
                <c:pt idx="59">
                  <c:v>45015</c:v>
                </c:pt>
                <c:pt idx="60">
                  <c:v>45016</c:v>
                </c:pt>
                <c:pt idx="61">
                  <c:v>45019</c:v>
                </c:pt>
                <c:pt idx="62">
                  <c:v>45020</c:v>
                </c:pt>
                <c:pt idx="63">
                  <c:v>45021</c:v>
                </c:pt>
                <c:pt idx="64">
                  <c:v>45022</c:v>
                </c:pt>
                <c:pt idx="65">
                  <c:v>45023</c:v>
                </c:pt>
                <c:pt idx="66">
                  <c:v>45026</c:v>
                </c:pt>
                <c:pt idx="67">
                  <c:v>45027</c:v>
                </c:pt>
                <c:pt idx="68">
                  <c:v>45028</c:v>
                </c:pt>
                <c:pt idx="69">
                  <c:v>45029</c:v>
                </c:pt>
                <c:pt idx="70">
                  <c:v>45030</c:v>
                </c:pt>
                <c:pt idx="71">
                  <c:v>45033</c:v>
                </c:pt>
                <c:pt idx="72">
                  <c:v>45034</c:v>
                </c:pt>
                <c:pt idx="73">
                  <c:v>45035</c:v>
                </c:pt>
                <c:pt idx="74">
                  <c:v>45036</c:v>
                </c:pt>
                <c:pt idx="75">
                  <c:v>45037</c:v>
                </c:pt>
                <c:pt idx="76">
                  <c:v>45040</c:v>
                </c:pt>
                <c:pt idx="77">
                  <c:v>45041</c:v>
                </c:pt>
                <c:pt idx="78">
                  <c:v>45042</c:v>
                </c:pt>
                <c:pt idx="79">
                  <c:v>45043</c:v>
                </c:pt>
                <c:pt idx="80">
                  <c:v>45044</c:v>
                </c:pt>
                <c:pt idx="81">
                  <c:v>45047</c:v>
                </c:pt>
                <c:pt idx="82">
                  <c:v>45048</c:v>
                </c:pt>
                <c:pt idx="83">
                  <c:v>45049</c:v>
                </c:pt>
                <c:pt idx="84">
                  <c:v>45050</c:v>
                </c:pt>
                <c:pt idx="85">
                  <c:v>45051</c:v>
                </c:pt>
                <c:pt idx="86">
                  <c:v>45054</c:v>
                </c:pt>
                <c:pt idx="87">
                  <c:v>45055</c:v>
                </c:pt>
                <c:pt idx="88">
                  <c:v>45056</c:v>
                </c:pt>
                <c:pt idx="89">
                  <c:v>45057</c:v>
                </c:pt>
                <c:pt idx="90">
                  <c:v>45058</c:v>
                </c:pt>
                <c:pt idx="91">
                  <c:v>45061</c:v>
                </c:pt>
                <c:pt idx="92">
                  <c:v>45062</c:v>
                </c:pt>
                <c:pt idx="93">
                  <c:v>45063</c:v>
                </c:pt>
                <c:pt idx="94">
                  <c:v>45064</c:v>
                </c:pt>
                <c:pt idx="95">
                  <c:v>45065</c:v>
                </c:pt>
                <c:pt idx="96">
                  <c:v>45068</c:v>
                </c:pt>
                <c:pt idx="97">
                  <c:v>45069</c:v>
                </c:pt>
                <c:pt idx="98">
                  <c:v>45070</c:v>
                </c:pt>
                <c:pt idx="99">
                  <c:v>45071</c:v>
                </c:pt>
                <c:pt idx="100">
                  <c:v>45072</c:v>
                </c:pt>
                <c:pt idx="101">
                  <c:v>45075</c:v>
                </c:pt>
                <c:pt idx="102">
                  <c:v>45076</c:v>
                </c:pt>
                <c:pt idx="103">
                  <c:v>45077</c:v>
                </c:pt>
                <c:pt idx="104">
                  <c:v>45078</c:v>
                </c:pt>
                <c:pt idx="105">
                  <c:v>45079</c:v>
                </c:pt>
                <c:pt idx="106">
                  <c:v>45082</c:v>
                </c:pt>
                <c:pt idx="107">
                  <c:v>45083</c:v>
                </c:pt>
                <c:pt idx="108">
                  <c:v>45084</c:v>
                </c:pt>
                <c:pt idx="109">
                  <c:v>45085</c:v>
                </c:pt>
                <c:pt idx="110">
                  <c:v>45086</c:v>
                </c:pt>
                <c:pt idx="111">
                  <c:v>45089</c:v>
                </c:pt>
                <c:pt idx="112">
                  <c:v>45090</c:v>
                </c:pt>
                <c:pt idx="113">
                  <c:v>45091</c:v>
                </c:pt>
                <c:pt idx="114">
                  <c:v>45092</c:v>
                </c:pt>
                <c:pt idx="115">
                  <c:v>45093</c:v>
                </c:pt>
                <c:pt idx="116">
                  <c:v>45096</c:v>
                </c:pt>
                <c:pt idx="117">
                  <c:v>45097</c:v>
                </c:pt>
                <c:pt idx="118">
                  <c:v>45098</c:v>
                </c:pt>
                <c:pt idx="119">
                  <c:v>45099</c:v>
                </c:pt>
                <c:pt idx="120">
                  <c:v>45100</c:v>
                </c:pt>
                <c:pt idx="121">
                  <c:v>45103</c:v>
                </c:pt>
                <c:pt idx="122">
                  <c:v>45104</c:v>
                </c:pt>
                <c:pt idx="123">
                  <c:v>45105</c:v>
                </c:pt>
                <c:pt idx="124">
                  <c:v>45106</c:v>
                </c:pt>
                <c:pt idx="125">
                  <c:v>45107</c:v>
                </c:pt>
                <c:pt idx="126">
                  <c:v>45110</c:v>
                </c:pt>
                <c:pt idx="127">
                  <c:v>45111</c:v>
                </c:pt>
                <c:pt idx="128">
                  <c:v>45112</c:v>
                </c:pt>
                <c:pt idx="129">
                  <c:v>45113</c:v>
                </c:pt>
                <c:pt idx="130">
                  <c:v>45114</c:v>
                </c:pt>
                <c:pt idx="131">
                  <c:v>45117</c:v>
                </c:pt>
                <c:pt idx="132">
                  <c:v>45118</c:v>
                </c:pt>
                <c:pt idx="133">
                  <c:v>45119</c:v>
                </c:pt>
                <c:pt idx="134">
                  <c:v>45120</c:v>
                </c:pt>
                <c:pt idx="135">
                  <c:v>45121</c:v>
                </c:pt>
                <c:pt idx="136">
                  <c:v>45124</c:v>
                </c:pt>
                <c:pt idx="137">
                  <c:v>45125</c:v>
                </c:pt>
                <c:pt idx="138">
                  <c:v>45126</c:v>
                </c:pt>
                <c:pt idx="139">
                  <c:v>45127</c:v>
                </c:pt>
                <c:pt idx="140">
                  <c:v>45128</c:v>
                </c:pt>
                <c:pt idx="141">
                  <c:v>45131</c:v>
                </c:pt>
                <c:pt idx="142">
                  <c:v>45132</c:v>
                </c:pt>
                <c:pt idx="143">
                  <c:v>45133</c:v>
                </c:pt>
                <c:pt idx="144">
                  <c:v>45134</c:v>
                </c:pt>
                <c:pt idx="145">
                  <c:v>45135</c:v>
                </c:pt>
                <c:pt idx="146">
                  <c:v>45138</c:v>
                </c:pt>
                <c:pt idx="147">
                  <c:v>45139</c:v>
                </c:pt>
                <c:pt idx="148">
                  <c:v>45140</c:v>
                </c:pt>
                <c:pt idx="149">
                  <c:v>45141</c:v>
                </c:pt>
                <c:pt idx="150">
                  <c:v>45142</c:v>
                </c:pt>
                <c:pt idx="151">
                  <c:v>45145</c:v>
                </c:pt>
                <c:pt idx="152">
                  <c:v>45146</c:v>
                </c:pt>
                <c:pt idx="153">
                  <c:v>45147</c:v>
                </c:pt>
                <c:pt idx="154">
                  <c:v>45148</c:v>
                </c:pt>
                <c:pt idx="155">
                  <c:v>45149</c:v>
                </c:pt>
                <c:pt idx="156">
                  <c:v>45152</c:v>
                </c:pt>
                <c:pt idx="157">
                  <c:v>45153</c:v>
                </c:pt>
                <c:pt idx="158">
                  <c:v>45154</c:v>
                </c:pt>
                <c:pt idx="159">
                  <c:v>45155</c:v>
                </c:pt>
                <c:pt idx="160">
                  <c:v>45156</c:v>
                </c:pt>
                <c:pt idx="161">
                  <c:v>45159</c:v>
                </c:pt>
                <c:pt idx="162">
                  <c:v>45160</c:v>
                </c:pt>
                <c:pt idx="163">
                  <c:v>45161</c:v>
                </c:pt>
                <c:pt idx="164">
                  <c:v>45162</c:v>
                </c:pt>
                <c:pt idx="165">
                  <c:v>45163</c:v>
                </c:pt>
                <c:pt idx="166">
                  <c:v>45166</c:v>
                </c:pt>
                <c:pt idx="167">
                  <c:v>45167</c:v>
                </c:pt>
                <c:pt idx="168">
                  <c:v>45168</c:v>
                </c:pt>
                <c:pt idx="169">
                  <c:v>45169</c:v>
                </c:pt>
                <c:pt idx="170">
                  <c:v>45170</c:v>
                </c:pt>
                <c:pt idx="171">
                  <c:v>45173</c:v>
                </c:pt>
                <c:pt idx="172">
                  <c:v>45174</c:v>
                </c:pt>
                <c:pt idx="173">
                  <c:v>45175</c:v>
                </c:pt>
                <c:pt idx="174">
                  <c:v>45176</c:v>
                </c:pt>
                <c:pt idx="175">
                  <c:v>45177</c:v>
                </c:pt>
                <c:pt idx="176">
                  <c:v>45180</c:v>
                </c:pt>
                <c:pt idx="177">
                  <c:v>45181</c:v>
                </c:pt>
                <c:pt idx="178">
                  <c:v>45182</c:v>
                </c:pt>
                <c:pt idx="179">
                  <c:v>45183</c:v>
                </c:pt>
                <c:pt idx="180">
                  <c:v>45184</c:v>
                </c:pt>
                <c:pt idx="181">
                  <c:v>45187</c:v>
                </c:pt>
                <c:pt idx="182">
                  <c:v>45188</c:v>
                </c:pt>
                <c:pt idx="183">
                  <c:v>45189</c:v>
                </c:pt>
                <c:pt idx="184">
                  <c:v>45190</c:v>
                </c:pt>
                <c:pt idx="185">
                  <c:v>45191</c:v>
                </c:pt>
                <c:pt idx="186">
                  <c:v>45194</c:v>
                </c:pt>
                <c:pt idx="187">
                  <c:v>45195</c:v>
                </c:pt>
                <c:pt idx="188">
                  <c:v>45196</c:v>
                </c:pt>
                <c:pt idx="189">
                  <c:v>45197</c:v>
                </c:pt>
                <c:pt idx="190">
                  <c:v>45198</c:v>
                </c:pt>
                <c:pt idx="191">
                  <c:v>45201</c:v>
                </c:pt>
                <c:pt idx="192">
                  <c:v>45202</c:v>
                </c:pt>
                <c:pt idx="193">
                  <c:v>45203</c:v>
                </c:pt>
                <c:pt idx="194">
                  <c:v>45204</c:v>
                </c:pt>
                <c:pt idx="195">
                  <c:v>45205</c:v>
                </c:pt>
                <c:pt idx="196">
                  <c:v>45208</c:v>
                </c:pt>
                <c:pt idx="197">
                  <c:v>45209</c:v>
                </c:pt>
                <c:pt idx="198">
                  <c:v>45210</c:v>
                </c:pt>
                <c:pt idx="199">
                  <c:v>45211</c:v>
                </c:pt>
                <c:pt idx="200">
                  <c:v>45212</c:v>
                </c:pt>
                <c:pt idx="201">
                  <c:v>45215</c:v>
                </c:pt>
                <c:pt idx="202">
                  <c:v>45216</c:v>
                </c:pt>
                <c:pt idx="203">
                  <c:v>45217</c:v>
                </c:pt>
                <c:pt idx="204">
                  <c:v>45218</c:v>
                </c:pt>
                <c:pt idx="205">
                  <c:v>45219</c:v>
                </c:pt>
                <c:pt idx="206">
                  <c:v>45222</c:v>
                </c:pt>
                <c:pt idx="207">
                  <c:v>45223</c:v>
                </c:pt>
                <c:pt idx="208">
                  <c:v>45224</c:v>
                </c:pt>
                <c:pt idx="209">
                  <c:v>45225</c:v>
                </c:pt>
                <c:pt idx="210">
                  <c:v>45226</c:v>
                </c:pt>
                <c:pt idx="211">
                  <c:v>45229</c:v>
                </c:pt>
                <c:pt idx="212">
                  <c:v>45230</c:v>
                </c:pt>
                <c:pt idx="213">
                  <c:v>45231</c:v>
                </c:pt>
                <c:pt idx="214">
                  <c:v>45232</c:v>
                </c:pt>
                <c:pt idx="215">
                  <c:v>45233</c:v>
                </c:pt>
                <c:pt idx="216">
                  <c:v>45236</c:v>
                </c:pt>
                <c:pt idx="217">
                  <c:v>45237</c:v>
                </c:pt>
                <c:pt idx="218">
                  <c:v>45238</c:v>
                </c:pt>
                <c:pt idx="219">
                  <c:v>45239</c:v>
                </c:pt>
                <c:pt idx="220">
                  <c:v>45240</c:v>
                </c:pt>
                <c:pt idx="221">
                  <c:v>45243</c:v>
                </c:pt>
                <c:pt idx="222">
                  <c:v>45244</c:v>
                </c:pt>
                <c:pt idx="223">
                  <c:v>45245</c:v>
                </c:pt>
                <c:pt idx="224">
                  <c:v>45246</c:v>
                </c:pt>
                <c:pt idx="225">
                  <c:v>45247</c:v>
                </c:pt>
                <c:pt idx="226">
                  <c:v>45250</c:v>
                </c:pt>
                <c:pt idx="227">
                  <c:v>45251</c:v>
                </c:pt>
                <c:pt idx="228">
                  <c:v>45252</c:v>
                </c:pt>
                <c:pt idx="229">
                  <c:v>45253</c:v>
                </c:pt>
                <c:pt idx="230">
                  <c:v>45254</c:v>
                </c:pt>
                <c:pt idx="231">
                  <c:v>45257</c:v>
                </c:pt>
                <c:pt idx="232">
                  <c:v>45258</c:v>
                </c:pt>
                <c:pt idx="233">
                  <c:v>45259</c:v>
                </c:pt>
                <c:pt idx="234">
                  <c:v>45260</c:v>
                </c:pt>
                <c:pt idx="235">
                  <c:v>45261</c:v>
                </c:pt>
                <c:pt idx="236">
                  <c:v>45264</c:v>
                </c:pt>
                <c:pt idx="237">
                  <c:v>45265</c:v>
                </c:pt>
                <c:pt idx="238">
                  <c:v>45266</c:v>
                </c:pt>
                <c:pt idx="239">
                  <c:v>45267</c:v>
                </c:pt>
                <c:pt idx="240">
                  <c:v>45268</c:v>
                </c:pt>
                <c:pt idx="241">
                  <c:v>45271</c:v>
                </c:pt>
                <c:pt idx="242">
                  <c:v>45272</c:v>
                </c:pt>
                <c:pt idx="243">
                  <c:v>45273</c:v>
                </c:pt>
                <c:pt idx="244">
                  <c:v>45274</c:v>
                </c:pt>
                <c:pt idx="245">
                  <c:v>45275</c:v>
                </c:pt>
                <c:pt idx="246">
                  <c:v>45278</c:v>
                </c:pt>
                <c:pt idx="247">
                  <c:v>45279</c:v>
                </c:pt>
                <c:pt idx="248">
                  <c:v>45280</c:v>
                </c:pt>
                <c:pt idx="249">
                  <c:v>45281</c:v>
                </c:pt>
                <c:pt idx="250">
                  <c:v>45282</c:v>
                </c:pt>
                <c:pt idx="251">
                  <c:v>45285</c:v>
                </c:pt>
                <c:pt idx="252">
                  <c:v>45286</c:v>
                </c:pt>
                <c:pt idx="253">
                  <c:v>45287</c:v>
                </c:pt>
                <c:pt idx="254">
                  <c:v>45288</c:v>
                </c:pt>
                <c:pt idx="255">
                  <c:v>45289</c:v>
                </c:pt>
                <c:pt idx="256">
                  <c:v>45292</c:v>
                </c:pt>
                <c:pt idx="257">
                  <c:v>45293</c:v>
                </c:pt>
                <c:pt idx="258">
                  <c:v>45294</c:v>
                </c:pt>
                <c:pt idx="259">
                  <c:v>45295</c:v>
                </c:pt>
                <c:pt idx="260">
                  <c:v>45296</c:v>
                </c:pt>
                <c:pt idx="261">
                  <c:v>45299</c:v>
                </c:pt>
                <c:pt idx="262">
                  <c:v>45300</c:v>
                </c:pt>
                <c:pt idx="263">
                  <c:v>45301</c:v>
                </c:pt>
                <c:pt idx="264">
                  <c:v>45302</c:v>
                </c:pt>
                <c:pt idx="265">
                  <c:v>45303</c:v>
                </c:pt>
                <c:pt idx="266">
                  <c:v>45306</c:v>
                </c:pt>
                <c:pt idx="267">
                  <c:v>45307</c:v>
                </c:pt>
                <c:pt idx="268">
                  <c:v>45308</c:v>
                </c:pt>
                <c:pt idx="269">
                  <c:v>45309</c:v>
                </c:pt>
                <c:pt idx="270">
                  <c:v>45310</c:v>
                </c:pt>
                <c:pt idx="271">
                  <c:v>45313</c:v>
                </c:pt>
                <c:pt idx="272">
                  <c:v>45314</c:v>
                </c:pt>
                <c:pt idx="273">
                  <c:v>45315</c:v>
                </c:pt>
                <c:pt idx="274">
                  <c:v>45316</c:v>
                </c:pt>
                <c:pt idx="275">
                  <c:v>45317</c:v>
                </c:pt>
                <c:pt idx="276">
                  <c:v>45320</c:v>
                </c:pt>
                <c:pt idx="277">
                  <c:v>45321</c:v>
                </c:pt>
                <c:pt idx="278">
                  <c:v>45322</c:v>
                </c:pt>
                <c:pt idx="279">
                  <c:v>45323</c:v>
                </c:pt>
                <c:pt idx="280">
                  <c:v>45324</c:v>
                </c:pt>
                <c:pt idx="281">
                  <c:v>45327</c:v>
                </c:pt>
                <c:pt idx="282">
                  <c:v>45328</c:v>
                </c:pt>
                <c:pt idx="283">
                  <c:v>45329</c:v>
                </c:pt>
                <c:pt idx="284">
                  <c:v>45330</c:v>
                </c:pt>
                <c:pt idx="285">
                  <c:v>45331</c:v>
                </c:pt>
                <c:pt idx="286">
                  <c:v>45334</c:v>
                </c:pt>
                <c:pt idx="287">
                  <c:v>45335</c:v>
                </c:pt>
                <c:pt idx="288">
                  <c:v>45336</c:v>
                </c:pt>
                <c:pt idx="289">
                  <c:v>45337</c:v>
                </c:pt>
                <c:pt idx="290">
                  <c:v>45338</c:v>
                </c:pt>
                <c:pt idx="291">
                  <c:v>45341</c:v>
                </c:pt>
                <c:pt idx="292">
                  <c:v>45342</c:v>
                </c:pt>
                <c:pt idx="293">
                  <c:v>45343</c:v>
                </c:pt>
                <c:pt idx="294">
                  <c:v>45344</c:v>
                </c:pt>
                <c:pt idx="295">
                  <c:v>45345</c:v>
                </c:pt>
                <c:pt idx="296">
                  <c:v>45348</c:v>
                </c:pt>
                <c:pt idx="297">
                  <c:v>45349</c:v>
                </c:pt>
                <c:pt idx="298">
                  <c:v>45350</c:v>
                </c:pt>
                <c:pt idx="299">
                  <c:v>45351</c:v>
                </c:pt>
                <c:pt idx="300">
                  <c:v>45352</c:v>
                </c:pt>
                <c:pt idx="301">
                  <c:v>45355</c:v>
                </c:pt>
                <c:pt idx="302">
                  <c:v>45356</c:v>
                </c:pt>
                <c:pt idx="303">
                  <c:v>45357</c:v>
                </c:pt>
                <c:pt idx="304">
                  <c:v>45358</c:v>
                </c:pt>
                <c:pt idx="305">
                  <c:v>45359</c:v>
                </c:pt>
                <c:pt idx="306">
                  <c:v>45362</c:v>
                </c:pt>
                <c:pt idx="307">
                  <c:v>45363</c:v>
                </c:pt>
                <c:pt idx="308">
                  <c:v>45364</c:v>
                </c:pt>
                <c:pt idx="309">
                  <c:v>45365</c:v>
                </c:pt>
                <c:pt idx="310">
                  <c:v>45366</c:v>
                </c:pt>
                <c:pt idx="311">
                  <c:v>45369</c:v>
                </c:pt>
                <c:pt idx="312">
                  <c:v>45370</c:v>
                </c:pt>
                <c:pt idx="313">
                  <c:v>45371</c:v>
                </c:pt>
                <c:pt idx="314">
                  <c:v>45372</c:v>
                </c:pt>
                <c:pt idx="315">
                  <c:v>45373</c:v>
                </c:pt>
                <c:pt idx="316">
                  <c:v>45376</c:v>
                </c:pt>
                <c:pt idx="317">
                  <c:v>45377</c:v>
                </c:pt>
                <c:pt idx="318">
                  <c:v>45378</c:v>
                </c:pt>
                <c:pt idx="319">
                  <c:v>45379</c:v>
                </c:pt>
                <c:pt idx="320">
                  <c:v>45380</c:v>
                </c:pt>
                <c:pt idx="321">
                  <c:v>45383</c:v>
                </c:pt>
                <c:pt idx="322">
                  <c:v>45384</c:v>
                </c:pt>
                <c:pt idx="323">
                  <c:v>45385</c:v>
                </c:pt>
                <c:pt idx="324">
                  <c:v>45386</c:v>
                </c:pt>
                <c:pt idx="325">
                  <c:v>45387</c:v>
                </c:pt>
                <c:pt idx="326">
                  <c:v>45390</c:v>
                </c:pt>
                <c:pt idx="327">
                  <c:v>45391</c:v>
                </c:pt>
                <c:pt idx="328">
                  <c:v>45392</c:v>
                </c:pt>
                <c:pt idx="329">
                  <c:v>45393</c:v>
                </c:pt>
                <c:pt idx="330">
                  <c:v>45394</c:v>
                </c:pt>
                <c:pt idx="331">
                  <c:v>45397</c:v>
                </c:pt>
                <c:pt idx="332">
                  <c:v>45398</c:v>
                </c:pt>
                <c:pt idx="333">
                  <c:v>45399</c:v>
                </c:pt>
                <c:pt idx="334">
                  <c:v>45400</c:v>
                </c:pt>
                <c:pt idx="335">
                  <c:v>45401</c:v>
                </c:pt>
                <c:pt idx="336">
                  <c:v>45404</c:v>
                </c:pt>
                <c:pt idx="337">
                  <c:v>45405</c:v>
                </c:pt>
                <c:pt idx="338">
                  <c:v>45406</c:v>
                </c:pt>
                <c:pt idx="339">
                  <c:v>45407</c:v>
                </c:pt>
                <c:pt idx="340">
                  <c:v>45408</c:v>
                </c:pt>
                <c:pt idx="341">
                  <c:v>45411</c:v>
                </c:pt>
                <c:pt idx="342">
                  <c:v>45412</c:v>
                </c:pt>
                <c:pt idx="343">
                  <c:v>45413</c:v>
                </c:pt>
                <c:pt idx="344">
                  <c:v>45414</c:v>
                </c:pt>
                <c:pt idx="345">
                  <c:v>45415</c:v>
                </c:pt>
                <c:pt idx="346">
                  <c:v>45418</c:v>
                </c:pt>
                <c:pt idx="347">
                  <c:v>45419</c:v>
                </c:pt>
                <c:pt idx="348">
                  <c:v>45420</c:v>
                </c:pt>
                <c:pt idx="349">
                  <c:v>45421</c:v>
                </c:pt>
                <c:pt idx="350">
                  <c:v>45422</c:v>
                </c:pt>
                <c:pt idx="351">
                  <c:v>45425</c:v>
                </c:pt>
                <c:pt idx="352">
                  <c:v>45426</c:v>
                </c:pt>
                <c:pt idx="353">
                  <c:v>45427</c:v>
                </c:pt>
                <c:pt idx="354">
                  <c:v>45428</c:v>
                </c:pt>
                <c:pt idx="355">
                  <c:v>45429</c:v>
                </c:pt>
                <c:pt idx="356">
                  <c:v>45432</c:v>
                </c:pt>
                <c:pt idx="357">
                  <c:v>45433</c:v>
                </c:pt>
                <c:pt idx="358">
                  <c:v>45434</c:v>
                </c:pt>
                <c:pt idx="359">
                  <c:v>45435</c:v>
                </c:pt>
                <c:pt idx="360">
                  <c:v>45436</c:v>
                </c:pt>
                <c:pt idx="361">
                  <c:v>45439</c:v>
                </c:pt>
                <c:pt idx="362">
                  <c:v>45440</c:v>
                </c:pt>
                <c:pt idx="363">
                  <c:v>45441</c:v>
                </c:pt>
                <c:pt idx="364">
                  <c:v>45442</c:v>
                </c:pt>
                <c:pt idx="365">
                  <c:v>45443</c:v>
                </c:pt>
                <c:pt idx="366">
                  <c:v>45446</c:v>
                </c:pt>
                <c:pt idx="367">
                  <c:v>45447</c:v>
                </c:pt>
                <c:pt idx="368">
                  <c:v>45448</c:v>
                </c:pt>
                <c:pt idx="369">
                  <c:v>45449</c:v>
                </c:pt>
                <c:pt idx="370">
                  <c:v>45450</c:v>
                </c:pt>
                <c:pt idx="371">
                  <c:v>45453</c:v>
                </c:pt>
                <c:pt idx="372">
                  <c:v>45454</c:v>
                </c:pt>
                <c:pt idx="373">
                  <c:v>45455</c:v>
                </c:pt>
                <c:pt idx="374">
                  <c:v>45456</c:v>
                </c:pt>
                <c:pt idx="375">
                  <c:v>45457</c:v>
                </c:pt>
                <c:pt idx="376">
                  <c:v>45460</c:v>
                </c:pt>
                <c:pt idx="377">
                  <c:v>45461</c:v>
                </c:pt>
                <c:pt idx="378">
                  <c:v>45462</c:v>
                </c:pt>
                <c:pt idx="379">
                  <c:v>45463</c:v>
                </c:pt>
                <c:pt idx="380">
                  <c:v>45464</c:v>
                </c:pt>
                <c:pt idx="381">
                  <c:v>45467</c:v>
                </c:pt>
                <c:pt idx="382">
                  <c:v>45468</c:v>
                </c:pt>
                <c:pt idx="383">
                  <c:v>45469</c:v>
                </c:pt>
                <c:pt idx="384">
                  <c:v>45470</c:v>
                </c:pt>
                <c:pt idx="385">
                  <c:v>45471</c:v>
                </c:pt>
                <c:pt idx="386">
                  <c:v>45474</c:v>
                </c:pt>
                <c:pt idx="387">
                  <c:v>45475</c:v>
                </c:pt>
                <c:pt idx="388">
                  <c:v>45476</c:v>
                </c:pt>
                <c:pt idx="389">
                  <c:v>45477</c:v>
                </c:pt>
                <c:pt idx="390">
                  <c:v>45478</c:v>
                </c:pt>
                <c:pt idx="391">
                  <c:v>45481</c:v>
                </c:pt>
                <c:pt idx="392">
                  <c:v>45482</c:v>
                </c:pt>
                <c:pt idx="393">
                  <c:v>45483</c:v>
                </c:pt>
                <c:pt idx="394">
                  <c:v>45484</c:v>
                </c:pt>
                <c:pt idx="395">
                  <c:v>45485</c:v>
                </c:pt>
                <c:pt idx="396">
                  <c:v>45488</c:v>
                </c:pt>
                <c:pt idx="397">
                  <c:v>45489</c:v>
                </c:pt>
                <c:pt idx="398">
                  <c:v>45490</c:v>
                </c:pt>
                <c:pt idx="399">
                  <c:v>45491</c:v>
                </c:pt>
                <c:pt idx="400">
                  <c:v>45492</c:v>
                </c:pt>
                <c:pt idx="401">
                  <c:v>45495</c:v>
                </c:pt>
                <c:pt idx="402">
                  <c:v>45496</c:v>
                </c:pt>
                <c:pt idx="403">
                  <c:v>45497</c:v>
                </c:pt>
                <c:pt idx="404">
                  <c:v>45498</c:v>
                </c:pt>
                <c:pt idx="405">
                  <c:v>45499</c:v>
                </c:pt>
                <c:pt idx="406">
                  <c:v>45502</c:v>
                </c:pt>
                <c:pt idx="407">
                  <c:v>45503</c:v>
                </c:pt>
                <c:pt idx="408">
                  <c:v>45504</c:v>
                </c:pt>
                <c:pt idx="409">
                  <c:v>45505</c:v>
                </c:pt>
                <c:pt idx="410">
                  <c:v>45506</c:v>
                </c:pt>
                <c:pt idx="411">
                  <c:v>45509</c:v>
                </c:pt>
                <c:pt idx="412">
                  <c:v>45510</c:v>
                </c:pt>
                <c:pt idx="413">
                  <c:v>45511</c:v>
                </c:pt>
                <c:pt idx="414">
                  <c:v>45512</c:v>
                </c:pt>
                <c:pt idx="415">
                  <c:v>45513</c:v>
                </c:pt>
                <c:pt idx="416">
                  <c:v>45516</c:v>
                </c:pt>
                <c:pt idx="417">
                  <c:v>45517</c:v>
                </c:pt>
                <c:pt idx="418">
                  <c:v>45518</c:v>
                </c:pt>
                <c:pt idx="419">
                  <c:v>45519</c:v>
                </c:pt>
                <c:pt idx="420">
                  <c:v>45520</c:v>
                </c:pt>
                <c:pt idx="421">
                  <c:v>45523</c:v>
                </c:pt>
                <c:pt idx="422">
                  <c:v>45524</c:v>
                </c:pt>
                <c:pt idx="423">
                  <c:v>45525</c:v>
                </c:pt>
                <c:pt idx="424">
                  <c:v>45526</c:v>
                </c:pt>
                <c:pt idx="425">
                  <c:v>45527</c:v>
                </c:pt>
                <c:pt idx="426">
                  <c:v>45530</c:v>
                </c:pt>
                <c:pt idx="427">
                  <c:v>45531</c:v>
                </c:pt>
                <c:pt idx="428">
                  <c:v>45532</c:v>
                </c:pt>
                <c:pt idx="429">
                  <c:v>45533</c:v>
                </c:pt>
                <c:pt idx="430">
                  <c:v>45534</c:v>
                </c:pt>
                <c:pt idx="431">
                  <c:v>45537</c:v>
                </c:pt>
                <c:pt idx="432">
                  <c:v>45538</c:v>
                </c:pt>
                <c:pt idx="433">
                  <c:v>45539</c:v>
                </c:pt>
                <c:pt idx="434">
                  <c:v>45540</c:v>
                </c:pt>
                <c:pt idx="435">
                  <c:v>45541</c:v>
                </c:pt>
                <c:pt idx="436">
                  <c:v>45544</c:v>
                </c:pt>
                <c:pt idx="437">
                  <c:v>45545</c:v>
                </c:pt>
                <c:pt idx="438">
                  <c:v>45546</c:v>
                </c:pt>
                <c:pt idx="439">
                  <c:v>45547</c:v>
                </c:pt>
                <c:pt idx="440">
                  <c:v>45548</c:v>
                </c:pt>
                <c:pt idx="441">
                  <c:v>45551</c:v>
                </c:pt>
                <c:pt idx="442">
                  <c:v>45552</c:v>
                </c:pt>
                <c:pt idx="443">
                  <c:v>45553</c:v>
                </c:pt>
                <c:pt idx="444">
                  <c:v>45554</c:v>
                </c:pt>
                <c:pt idx="445">
                  <c:v>45555</c:v>
                </c:pt>
                <c:pt idx="446">
                  <c:v>45558</c:v>
                </c:pt>
                <c:pt idx="447">
                  <c:v>45559</c:v>
                </c:pt>
                <c:pt idx="448">
                  <c:v>45560</c:v>
                </c:pt>
                <c:pt idx="449">
                  <c:v>45561</c:v>
                </c:pt>
                <c:pt idx="450">
                  <c:v>45562</c:v>
                </c:pt>
                <c:pt idx="451">
                  <c:v>45565</c:v>
                </c:pt>
                <c:pt idx="452">
                  <c:v>45566</c:v>
                </c:pt>
                <c:pt idx="453">
                  <c:v>45567</c:v>
                </c:pt>
                <c:pt idx="454">
                  <c:v>45568</c:v>
                </c:pt>
                <c:pt idx="455">
                  <c:v>45569</c:v>
                </c:pt>
                <c:pt idx="456">
                  <c:v>45572</c:v>
                </c:pt>
                <c:pt idx="457">
                  <c:v>45573</c:v>
                </c:pt>
                <c:pt idx="458">
                  <c:v>45574</c:v>
                </c:pt>
                <c:pt idx="459">
                  <c:v>45575</c:v>
                </c:pt>
                <c:pt idx="460">
                  <c:v>45576</c:v>
                </c:pt>
                <c:pt idx="461">
                  <c:v>45579</c:v>
                </c:pt>
                <c:pt idx="462">
                  <c:v>45580</c:v>
                </c:pt>
                <c:pt idx="463">
                  <c:v>45581</c:v>
                </c:pt>
                <c:pt idx="464">
                  <c:v>45582</c:v>
                </c:pt>
                <c:pt idx="465">
                  <c:v>45583</c:v>
                </c:pt>
                <c:pt idx="466">
                  <c:v>45586</c:v>
                </c:pt>
                <c:pt idx="467">
                  <c:v>45587</c:v>
                </c:pt>
                <c:pt idx="468">
                  <c:v>45588</c:v>
                </c:pt>
                <c:pt idx="469">
                  <c:v>45589</c:v>
                </c:pt>
                <c:pt idx="470">
                  <c:v>45590</c:v>
                </c:pt>
                <c:pt idx="471">
                  <c:v>45593</c:v>
                </c:pt>
                <c:pt idx="472">
                  <c:v>45594</c:v>
                </c:pt>
                <c:pt idx="473">
                  <c:v>45595</c:v>
                </c:pt>
                <c:pt idx="474">
                  <c:v>45596</c:v>
                </c:pt>
                <c:pt idx="475">
                  <c:v>45597</c:v>
                </c:pt>
                <c:pt idx="476">
                  <c:v>45600</c:v>
                </c:pt>
                <c:pt idx="477">
                  <c:v>45601</c:v>
                </c:pt>
                <c:pt idx="478">
                  <c:v>45602</c:v>
                </c:pt>
                <c:pt idx="479">
                  <c:v>45603</c:v>
                </c:pt>
                <c:pt idx="480">
                  <c:v>45604</c:v>
                </c:pt>
                <c:pt idx="481">
                  <c:v>45607</c:v>
                </c:pt>
                <c:pt idx="482">
                  <c:v>45608</c:v>
                </c:pt>
                <c:pt idx="483" formatCode="m/d/yyyy">
                  <c:v>45609</c:v>
                </c:pt>
                <c:pt idx="484">
                  <c:v>45610</c:v>
                </c:pt>
                <c:pt idx="485">
                  <c:v>45611</c:v>
                </c:pt>
                <c:pt idx="486">
                  <c:v>45614</c:v>
                </c:pt>
                <c:pt idx="487">
                  <c:v>45615</c:v>
                </c:pt>
                <c:pt idx="488">
                  <c:v>45616</c:v>
                </c:pt>
                <c:pt idx="489">
                  <c:v>45617</c:v>
                </c:pt>
                <c:pt idx="490">
                  <c:v>45618</c:v>
                </c:pt>
                <c:pt idx="491">
                  <c:v>45621</c:v>
                </c:pt>
              </c:numCache>
            </c:numRef>
          </c:cat>
          <c:val>
            <c:numRef>
              <c:f>Munka1!$C$266:$C$757</c:f>
              <c:numCache>
                <c:formatCode>General</c:formatCode>
                <c:ptCount val="492"/>
                <c:pt idx="0">
                  <c:v>7</c:v>
                </c:pt>
                <c:pt idx="1">
                  <c:v>7</c:v>
                </c:pt>
                <c:pt idx="2">
                  <c:v>7</c:v>
                </c:pt>
                <c:pt idx="3">
                  <c:v>7</c:v>
                </c:pt>
                <c:pt idx="4">
                  <c:v>7</c:v>
                </c:pt>
                <c:pt idx="5">
                  <c:v>7</c:v>
                </c:pt>
                <c:pt idx="6">
                  <c:v>7</c:v>
                </c:pt>
                <c:pt idx="7">
                  <c:v>7</c:v>
                </c:pt>
                <c:pt idx="8">
                  <c:v>7</c:v>
                </c:pt>
                <c:pt idx="9">
                  <c:v>7</c:v>
                </c:pt>
                <c:pt idx="10">
                  <c:v>7</c:v>
                </c:pt>
                <c:pt idx="11">
                  <c:v>7</c:v>
                </c:pt>
                <c:pt idx="12">
                  <c:v>7</c:v>
                </c:pt>
                <c:pt idx="13">
                  <c:v>7</c:v>
                </c:pt>
                <c:pt idx="14">
                  <c:v>7</c:v>
                </c:pt>
                <c:pt idx="15">
                  <c:v>7</c:v>
                </c:pt>
                <c:pt idx="16">
                  <c:v>7</c:v>
                </c:pt>
                <c:pt idx="17">
                  <c:v>7</c:v>
                </c:pt>
                <c:pt idx="18">
                  <c:v>7</c:v>
                </c:pt>
                <c:pt idx="19">
                  <c:v>7</c:v>
                </c:pt>
                <c:pt idx="20">
                  <c:v>7</c:v>
                </c:pt>
                <c:pt idx="21">
                  <c:v>7</c:v>
                </c:pt>
                <c:pt idx="22">
                  <c:v>7</c:v>
                </c:pt>
                <c:pt idx="23">
                  <c:v>7</c:v>
                </c:pt>
                <c:pt idx="24">
                  <c:v>7</c:v>
                </c:pt>
                <c:pt idx="25">
                  <c:v>7</c:v>
                </c:pt>
                <c:pt idx="26">
                  <c:v>7</c:v>
                </c:pt>
                <c:pt idx="27">
                  <c:v>7</c:v>
                </c:pt>
                <c:pt idx="28">
                  <c:v>7</c:v>
                </c:pt>
                <c:pt idx="29">
                  <c:v>7</c:v>
                </c:pt>
                <c:pt idx="30">
                  <c:v>7</c:v>
                </c:pt>
                <c:pt idx="31">
                  <c:v>7</c:v>
                </c:pt>
                <c:pt idx="32">
                  <c:v>7</c:v>
                </c:pt>
                <c:pt idx="33">
                  <c:v>7</c:v>
                </c:pt>
                <c:pt idx="34">
                  <c:v>7</c:v>
                </c:pt>
                <c:pt idx="35">
                  <c:v>7</c:v>
                </c:pt>
                <c:pt idx="36">
                  <c:v>7</c:v>
                </c:pt>
                <c:pt idx="37">
                  <c:v>7</c:v>
                </c:pt>
                <c:pt idx="38">
                  <c:v>7</c:v>
                </c:pt>
                <c:pt idx="39">
                  <c:v>7</c:v>
                </c:pt>
                <c:pt idx="40">
                  <c:v>7</c:v>
                </c:pt>
                <c:pt idx="41">
                  <c:v>7</c:v>
                </c:pt>
                <c:pt idx="42">
                  <c:v>7</c:v>
                </c:pt>
                <c:pt idx="43">
                  <c:v>7</c:v>
                </c:pt>
                <c:pt idx="44">
                  <c:v>7</c:v>
                </c:pt>
                <c:pt idx="45">
                  <c:v>7</c:v>
                </c:pt>
                <c:pt idx="46">
                  <c:v>7</c:v>
                </c:pt>
                <c:pt idx="47">
                  <c:v>7</c:v>
                </c:pt>
                <c:pt idx="48">
                  <c:v>7</c:v>
                </c:pt>
                <c:pt idx="49">
                  <c:v>7</c:v>
                </c:pt>
                <c:pt idx="50">
                  <c:v>7</c:v>
                </c:pt>
                <c:pt idx="51">
                  <c:v>7</c:v>
                </c:pt>
                <c:pt idx="52">
                  <c:v>7</c:v>
                </c:pt>
                <c:pt idx="53">
                  <c:v>7</c:v>
                </c:pt>
                <c:pt idx="54">
                  <c:v>7</c:v>
                </c:pt>
                <c:pt idx="55">
                  <c:v>7</c:v>
                </c:pt>
                <c:pt idx="56">
                  <c:v>7</c:v>
                </c:pt>
                <c:pt idx="57">
                  <c:v>7</c:v>
                </c:pt>
                <c:pt idx="58">
                  <c:v>7</c:v>
                </c:pt>
                <c:pt idx="59">
                  <c:v>7</c:v>
                </c:pt>
                <c:pt idx="60">
                  <c:v>7</c:v>
                </c:pt>
                <c:pt idx="61">
                  <c:v>7</c:v>
                </c:pt>
                <c:pt idx="62">
                  <c:v>7</c:v>
                </c:pt>
                <c:pt idx="63">
                  <c:v>7</c:v>
                </c:pt>
                <c:pt idx="64">
                  <c:v>7</c:v>
                </c:pt>
                <c:pt idx="65">
                  <c:v>7</c:v>
                </c:pt>
                <c:pt idx="66">
                  <c:v>7</c:v>
                </c:pt>
                <c:pt idx="67">
                  <c:v>7</c:v>
                </c:pt>
                <c:pt idx="68">
                  <c:v>7</c:v>
                </c:pt>
                <c:pt idx="69">
                  <c:v>7</c:v>
                </c:pt>
                <c:pt idx="70">
                  <c:v>7</c:v>
                </c:pt>
                <c:pt idx="71">
                  <c:v>7</c:v>
                </c:pt>
                <c:pt idx="72">
                  <c:v>7</c:v>
                </c:pt>
                <c:pt idx="73">
                  <c:v>7</c:v>
                </c:pt>
                <c:pt idx="74">
                  <c:v>7</c:v>
                </c:pt>
                <c:pt idx="75">
                  <c:v>7</c:v>
                </c:pt>
                <c:pt idx="76">
                  <c:v>7</c:v>
                </c:pt>
                <c:pt idx="77">
                  <c:v>7</c:v>
                </c:pt>
                <c:pt idx="78">
                  <c:v>7</c:v>
                </c:pt>
                <c:pt idx="79">
                  <c:v>7</c:v>
                </c:pt>
                <c:pt idx="80">
                  <c:v>7</c:v>
                </c:pt>
                <c:pt idx="81">
                  <c:v>7</c:v>
                </c:pt>
                <c:pt idx="82">
                  <c:v>7</c:v>
                </c:pt>
                <c:pt idx="83">
                  <c:v>7</c:v>
                </c:pt>
                <c:pt idx="84">
                  <c:v>7</c:v>
                </c:pt>
                <c:pt idx="85">
                  <c:v>7</c:v>
                </c:pt>
                <c:pt idx="86">
                  <c:v>7</c:v>
                </c:pt>
                <c:pt idx="87">
                  <c:v>7</c:v>
                </c:pt>
                <c:pt idx="88">
                  <c:v>7</c:v>
                </c:pt>
                <c:pt idx="89">
                  <c:v>7</c:v>
                </c:pt>
                <c:pt idx="90">
                  <c:v>7</c:v>
                </c:pt>
                <c:pt idx="91">
                  <c:v>7</c:v>
                </c:pt>
                <c:pt idx="92">
                  <c:v>7</c:v>
                </c:pt>
                <c:pt idx="93">
                  <c:v>7</c:v>
                </c:pt>
                <c:pt idx="94">
                  <c:v>7</c:v>
                </c:pt>
                <c:pt idx="95">
                  <c:v>7</c:v>
                </c:pt>
                <c:pt idx="96">
                  <c:v>7</c:v>
                </c:pt>
                <c:pt idx="97">
                  <c:v>7</c:v>
                </c:pt>
                <c:pt idx="98">
                  <c:v>7</c:v>
                </c:pt>
                <c:pt idx="99">
                  <c:v>7</c:v>
                </c:pt>
                <c:pt idx="100">
                  <c:v>7</c:v>
                </c:pt>
                <c:pt idx="101">
                  <c:v>7</c:v>
                </c:pt>
                <c:pt idx="102">
                  <c:v>7</c:v>
                </c:pt>
                <c:pt idx="103">
                  <c:v>7</c:v>
                </c:pt>
                <c:pt idx="104">
                  <c:v>7</c:v>
                </c:pt>
                <c:pt idx="105">
                  <c:v>7</c:v>
                </c:pt>
                <c:pt idx="106">
                  <c:v>7</c:v>
                </c:pt>
                <c:pt idx="107">
                  <c:v>7</c:v>
                </c:pt>
                <c:pt idx="108">
                  <c:v>7</c:v>
                </c:pt>
                <c:pt idx="109">
                  <c:v>7</c:v>
                </c:pt>
                <c:pt idx="110">
                  <c:v>7</c:v>
                </c:pt>
                <c:pt idx="111">
                  <c:v>7</c:v>
                </c:pt>
                <c:pt idx="112">
                  <c:v>7</c:v>
                </c:pt>
                <c:pt idx="113">
                  <c:v>7</c:v>
                </c:pt>
                <c:pt idx="114">
                  <c:v>7</c:v>
                </c:pt>
                <c:pt idx="115">
                  <c:v>7</c:v>
                </c:pt>
                <c:pt idx="116">
                  <c:v>7</c:v>
                </c:pt>
                <c:pt idx="117">
                  <c:v>7</c:v>
                </c:pt>
                <c:pt idx="118">
                  <c:v>7</c:v>
                </c:pt>
                <c:pt idx="119">
                  <c:v>7</c:v>
                </c:pt>
                <c:pt idx="120">
                  <c:v>7</c:v>
                </c:pt>
                <c:pt idx="121">
                  <c:v>7</c:v>
                </c:pt>
                <c:pt idx="122">
                  <c:v>7</c:v>
                </c:pt>
                <c:pt idx="123">
                  <c:v>7</c:v>
                </c:pt>
                <c:pt idx="124">
                  <c:v>7</c:v>
                </c:pt>
                <c:pt idx="125">
                  <c:v>7</c:v>
                </c:pt>
                <c:pt idx="126">
                  <c:v>7</c:v>
                </c:pt>
                <c:pt idx="127">
                  <c:v>7</c:v>
                </c:pt>
                <c:pt idx="128">
                  <c:v>7</c:v>
                </c:pt>
                <c:pt idx="129">
                  <c:v>7</c:v>
                </c:pt>
                <c:pt idx="130">
                  <c:v>7</c:v>
                </c:pt>
                <c:pt idx="131">
                  <c:v>7</c:v>
                </c:pt>
                <c:pt idx="132">
                  <c:v>7</c:v>
                </c:pt>
                <c:pt idx="133">
                  <c:v>7</c:v>
                </c:pt>
                <c:pt idx="134">
                  <c:v>7</c:v>
                </c:pt>
                <c:pt idx="135">
                  <c:v>7</c:v>
                </c:pt>
                <c:pt idx="136">
                  <c:v>7</c:v>
                </c:pt>
                <c:pt idx="137">
                  <c:v>7</c:v>
                </c:pt>
                <c:pt idx="138">
                  <c:v>7</c:v>
                </c:pt>
                <c:pt idx="139">
                  <c:v>7</c:v>
                </c:pt>
                <c:pt idx="140">
                  <c:v>7</c:v>
                </c:pt>
                <c:pt idx="141">
                  <c:v>7</c:v>
                </c:pt>
                <c:pt idx="142">
                  <c:v>7</c:v>
                </c:pt>
                <c:pt idx="143">
                  <c:v>7</c:v>
                </c:pt>
                <c:pt idx="144">
                  <c:v>7</c:v>
                </c:pt>
                <c:pt idx="145">
                  <c:v>7</c:v>
                </c:pt>
                <c:pt idx="146">
                  <c:v>7</c:v>
                </c:pt>
                <c:pt idx="147">
                  <c:v>7</c:v>
                </c:pt>
                <c:pt idx="148">
                  <c:v>7</c:v>
                </c:pt>
                <c:pt idx="149">
                  <c:v>7</c:v>
                </c:pt>
                <c:pt idx="150">
                  <c:v>7</c:v>
                </c:pt>
                <c:pt idx="151">
                  <c:v>7</c:v>
                </c:pt>
                <c:pt idx="152">
                  <c:v>7</c:v>
                </c:pt>
                <c:pt idx="153">
                  <c:v>7</c:v>
                </c:pt>
                <c:pt idx="154">
                  <c:v>7</c:v>
                </c:pt>
                <c:pt idx="155">
                  <c:v>7</c:v>
                </c:pt>
                <c:pt idx="156">
                  <c:v>7</c:v>
                </c:pt>
                <c:pt idx="157">
                  <c:v>7</c:v>
                </c:pt>
                <c:pt idx="158">
                  <c:v>7</c:v>
                </c:pt>
                <c:pt idx="159">
                  <c:v>7</c:v>
                </c:pt>
                <c:pt idx="160">
                  <c:v>7</c:v>
                </c:pt>
                <c:pt idx="161">
                  <c:v>7</c:v>
                </c:pt>
                <c:pt idx="162">
                  <c:v>7</c:v>
                </c:pt>
                <c:pt idx="163">
                  <c:v>7</c:v>
                </c:pt>
                <c:pt idx="164">
                  <c:v>7</c:v>
                </c:pt>
                <c:pt idx="165">
                  <c:v>7</c:v>
                </c:pt>
                <c:pt idx="166">
                  <c:v>7</c:v>
                </c:pt>
                <c:pt idx="167">
                  <c:v>7</c:v>
                </c:pt>
                <c:pt idx="168">
                  <c:v>7</c:v>
                </c:pt>
                <c:pt idx="169">
                  <c:v>7</c:v>
                </c:pt>
                <c:pt idx="170">
                  <c:v>7</c:v>
                </c:pt>
                <c:pt idx="171">
                  <c:v>7</c:v>
                </c:pt>
                <c:pt idx="172">
                  <c:v>7</c:v>
                </c:pt>
                <c:pt idx="173">
                  <c:v>7</c:v>
                </c:pt>
                <c:pt idx="174">
                  <c:v>7</c:v>
                </c:pt>
                <c:pt idx="175">
                  <c:v>7</c:v>
                </c:pt>
                <c:pt idx="176">
                  <c:v>7</c:v>
                </c:pt>
                <c:pt idx="177">
                  <c:v>7</c:v>
                </c:pt>
                <c:pt idx="178">
                  <c:v>7</c:v>
                </c:pt>
                <c:pt idx="179">
                  <c:v>7</c:v>
                </c:pt>
                <c:pt idx="180">
                  <c:v>7</c:v>
                </c:pt>
                <c:pt idx="181">
                  <c:v>7</c:v>
                </c:pt>
                <c:pt idx="182">
                  <c:v>7</c:v>
                </c:pt>
                <c:pt idx="183">
                  <c:v>7</c:v>
                </c:pt>
                <c:pt idx="184">
                  <c:v>7</c:v>
                </c:pt>
                <c:pt idx="185">
                  <c:v>7</c:v>
                </c:pt>
                <c:pt idx="186">
                  <c:v>7</c:v>
                </c:pt>
                <c:pt idx="187">
                  <c:v>7</c:v>
                </c:pt>
                <c:pt idx="188">
                  <c:v>7</c:v>
                </c:pt>
                <c:pt idx="189">
                  <c:v>7</c:v>
                </c:pt>
                <c:pt idx="190">
                  <c:v>7</c:v>
                </c:pt>
                <c:pt idx="191">
                  <c:v>7</c:v>
                </c:pt>
                <c:pt idx="192">
                  <c:v>7</c:v>
                </c:pt>
                <c:pt idx="193">
                  <c:v>7</c:v>
                </c:pt>
                <c:pt idx="194">
                  <c:v>7</c:v>
                </c:pt>
                <c:pt idx="195">
                  <c:v>7</c:v>
                </c:pt>
                <c:pt idx="196">
                  <c:v>7</c:v>
                </c:pt>
                <c:pt idx="197">
                  <c:v>7</c:v>
                </c:pt>
                <c:pt idx="198">
                  <c:v>7</c:v>
                </c:pt>
                <c:pt idx="199">
                  <c:v>7</c:v>
                </c:pt>
                <c:pt idx="200">
                  <c:v>7</c:v>
                </c:pt>
                <c:pt idx="201">
                  <c:v>7</c:v>
                </c:pt>
                <c:pt idx="202">
                  <c:v>7</c:v>
                </c:pt>
                <c:pt idx="203">
                  <c:v>7</c:v>
                </c:pt>
                <c:pt idx="204">
                  <c:v>7</c:v>
                </c:pt>
                <c:pt idx="205">
                  <c:v>7</c:v>
                </c:pt>
                <c:pt idx="206">
                  <c:v>7</c:v>
                </c:pt>
                <c:pt idx="207">
                  <c:v>7</c:v>
                </c:pt>
                <c:pt idx="208">
                  <c:v>7</c:v>
                </c:pt>
                <c:pt idx="209">
                  <c:v>7</c:v>
                </c:pt>
                <c:pt idx="210">
                  <c:v>7</c:v>
                </c:pt>
                <c:pt idx="211">
                  <c:v>7</c:v>
                </c:pt>
                <c:pt idx="212">
                  <c:v>7</c:v>
                </c:pt>
                <c:pt idx="213">
                  <c:v>7</c:v>
                </c:pt>
                <c:pt idx="214">
                  <c:v>7</c:v>
                </c:pt>
                <c:pt idx="215">
                  <c:v>7</c:v>
                </c:pt>
                <c:pt idx="216">
                  <c:v>7</c:v>
                </c:pt>
                <c:pt idx="217">
                  <c:v>7</c:v>
                </c:pt>
                <c:pt idx="218">
                  <c:v>7</c:v>
                </c:pt>
                <c:pt idx="219">
                  <c:v>7</c:v>
                </c:pt>
                <c:pt idx="220">
                  <c:v>7</c:v>
                </c:pt>
                <c:pt idx="221">
                  <c:v>7</c:v>
                </c:pt>
                <c:pt idx="222">
                  <c:v>7</c:v>
                </c:pt>
                <c:pt idx="223">
                  <c:v>7</c:v>
                </c:pt>
                <c:pt idx="224">
                  <c:v>7</c:v>
                </c:pt>
                <c:pt idx="225">
                  <c:v>7</c:v>
                </c:pt>
                <c:pt idx="226">
                  <c:v>7</c:v>
                </c:pt>
                <c:pt idx="227">
                  <c:v>7</c:v>
                </c:pt>
                <c:pt idx="228">
                  <c:v>7</c:v>
                </c:pt>
                <c:pt idx="229">
                  <c:v>7</c:v>
                </c:pt>
                <c:pt idx="230">
                  <c:v>7</c:v>
                </c:pt>
                <c:pt idx="231">
                  <c:v>7</c:v>
                </c:pt>
                <c:pt idx="232">
                  <c:v>7</c:v>
                </c:pt>
                <c:pt idx="233">
                  <c:v>7</c:v>
                </c:pt>
                <c:pt idx="234">
                  <c:v>7</c:v>
                </c:pt>
                <c:pt idx="235">
                  <c:v>7</c:v>
                </c:pt>
                <c:pt idx="236">
                  <c:v>7</c:v>
                </c:pt>
                <c:pt idx="237">
                  <c:v>7</c:v>
                </c:pt>
                <c:pt idx="238">
                  <c:v>7</c:v>
                </c:pt>
                <c:pt idx="239">
                  <c:v>7</c:v>
                </c:pt>
                <c:pt idx="240">
                  <c:v>7</c:v>
                </c:pt>
                <c:pt idx="241">
                  <c:v>7</c:v>
                </c:pt>
                <c:pt idx="242">
                  <c:v>7</c:v>
                </c:pt>
                <c:pt idx="243">
                  <c:v>7</c:v>
                </c:pt>
                <c:pt idx="244">
                  <c:v>7</c:v>
                </c:pt>
                <c:pt idx="245">
                  <c:v>7</c:v>
                </c:pt>
                <c:pt idx="246">
                  <c:v>7</c:v>
                </c:pt>
                <c:pt idx="247">
                  <c:v>7</c:v>
                </c:pt>
                <c:pt idx="248">
                  <c:v>7</c:v>
                </c:pt>
                <c:pt idx="249">
                  <c:v>6.75</c:v>
                </c:pt>
                <c:pt idx="250">
                  <c:v>6.75</c:v>
                </c:pt>
                <c:pt idx="251">
                  <c:v>6.75</c:v>
                </c:pt>
                <c:pt idx="252">
                  <c:v>6.75</c:v>
                </c:pt>
                <c:pt idx="253">
                  <c:v>6.75</c:v>
                </c:pt>
                <c:pt idx="254">
                  <c:v>6.75</c:v>
                </c:pt>
                <c:pt idx="255">
                  <c:v>6.75</c:v>
                </c:pt>
                <c:pt idx="256">
                  <c:v>6.75</c:v>
                </c:pt>
                <c:pt idx="257">
                  <c:v>6.75</c:v>
                </c:pt>
                <c:pt idx="258">
                  <c:v>6.75</c:v>
                </c:pt>
                <c:pt idx="259">
                  <c:v>6.75</c:v>
                </c:pt>
                <c:pt idx="260">
                  <c:v>6.75</c:v>
                </c:pt>
                <c:pt idx="261">
                  <c:v>6.75</c:v>
                </c:pt>
                <c:pt idx="262">
                  <c:v>6.75</c:v>
                </c:pt>
                <c:pt idx="263">
                  <c:v>6.75</c:v>
                </c:pt>
                <c:pt idx="264">
                  <c:v>6.75</c:v>
                </c:pt>
                <c:pt idx="265">
                  <c:v>6.75</c:v>
                </c:pt>
                <c:pt idx="266">
                  <c:v>6.75</c:v>
                </c:pt>
                <c:pt idx="267">
                  <c:v>6.75</c:v>
                </c:pt>
                <c:pt idx="268">
                  <c:v>6.75</c:v>
                </c:pt>
                <c:pt idx="269">
                  <c:v>6.75</c:v>
                </c:pt>
                <c:pt idx="270">
                  <c:v>6.75</c:v>
                </c:pt>
                <c:pt idx="271">
                  <c:v>6.75</c:v>
                </c:pt>
                <c:pt idx="272">
                  <c:v>6.75</c:v>
                </c:pt>
                <c:pt idx="273">
                  <c:v>6.75</c:v>
                </c:pt>
                <c:pt idx="274">
                  <c:v>6.75</c:v>
                </c:pt>
                <c:pt idx="275">
                  <c:v>6.75</c:v>
                </c:pt>
                <c:pt idx="276">
                  <c:v>6.75</c:v>
                </c:pt>
                <c:pt idx="277">
                  <c:v>6.75</c:v>
                </c:pt>
                <c:pt idx="278">
                  <c:v>6.75</c:v>
                </c:pt>
                <c:pt idx="279">
                  <c:v>6.75</c:v>
                </c:pt>
                <c:pt idx="280">
                  <c:v>6.75</c:v>
                </c:pt>
                <c:pt idx="281">
                  <c:v>6.75</c:v>
                </c:pt>
                <c:pt idx="282">
                  <c:v>6.75</c:v>
                </c:pt>
                <c:pt idx="283">
                  <c:v>6.75</c:v>
                </c:pt>
                <c:pt idx="284">
                  <c:v>6.25</c:v>
                </c:pt>
                <c:pt idx="285">
                  <c:v>6.25</c:v>
                </c:pt>
                <c:pt idx="286">
                  <c:v>6.25</c:v>
                </c:pt>
                <c:pt idx="287">
                  <c:v>6.25</c:v>
                </c:pt>
                <c:pt idx="288">
                  <c:v>6.25</c:v>
                </c:pt>
                <c:pt idx="289">
                  <c:v>6.25</c:v>
                </c:pt>
                <c:pt idx="290">
                  <c:v>6.25</c:v>
                </c:pt>
                <c:pt idx="291">
                  <c:v>6.25</c:v>
                </c:pt>
                <c:pt idx="292">
                  <c:v>6.25</c:v>
                </c:pt>
                <c:pt idx="293">
                  <c:v>6.25</c:v>
                </c:pt>
                <c:pt idx="294">
                  <c:v>6.25</c:v>
                </c:pt>
                <c:pt idx="295">
                  <c:v>6.25</c:v>
                </c:pt>
                <c:pt idx="296">
                  <c:v>6.25</c:v>
                </c:pt>
                <c:pt idx="297">
                  <c:v>6.25</c:v>
                </c:pt>
                <c:pt idx="298">
                  <c:v>6.25</c:v>
                </c:pt>
                <c:pt idx="299">
                  <c:v>6.25</c:v>
                </c:pt>
                <c:pt idx="300">
                  <c:v>6.25</c:v>
                </c:pt>
                <c:pt idx="301">
                  <c:v>6.25</c:v>
                </c:pt>
                <c:pt idx="302">
                  <c:v>6.25</c:v>
                </c:pt>
                <c:pt idx="303">
                  <c:v>6.25</c:v>
                </c:pt>
                <c:pt idx="304">
                  <c:v>6.25</c:v>
                </c:pt>
                <c:pt idx="305">
                  <c:v>6.25</c:v>
                </c:pt>
                <c:pt idx="306">
                  <c:v>6.25</c:v>
                </c:pt>
                <c:pt idx="307">
                  <c:v>6.25</c:v>
                </c:pt>
                <c:pt idx="308">
                  <c:v>6.25</c:v>
                </c:pt>
                <c:pt idx="309">
                  <c:v>6.25</c:v>
                </c:pt>
                <c:pt idx="310">
                  <c:v>6.25</c:v>
                </c:pt>
                <c:pt idx="311">
                  <c:v>6.25</c:v>
                </c:pt>
                <c:pt idx="312">
                  <c:v>6.25</c:v>
                </c:pt>
                <c:pt idx="313">
                  <c:v>5.75</c:v>
                </c:pt>
                <c:pt idx="314">
                  <c:v>5.75</c:v>
                </c:pt>
                <c:pt idx="315">
                  <c:v>5.75</c:v>
                </c:pt>
                <c:pt idx="316">
                  <c:v>5.75</c:v>
                </c:pt>
                <c:pt idx="317">
                  <c:v>5.75</c:v>
                </c:pt>
                <c:pt idx="318">
                  <c:v>5.75</c:v>
                </c:pt>
                <c:pt idx="319">
                  <c:v>5.75</c:v>
                </c:pt>
                <c:pt idx="320">
                  <c:v>5.75</c:v>
                </c:pt>
                <c:pt idx="321">
                  <c:v>5.75</c:v>
                </c:pt>
                <c:pt idx="322">
                  <c:v>5.75</c:v>
                </c:pt>
                <c:pt idx="323">
                  <c:v>5.75</c:v>
                </c:pt>
                <c:pt idx="324">
                  <c:v>5.75</c:v>
                </c:pt>
                <c:pt idx="325">
                  <c:v>5.75</c:v>
                </c:pt>
                <c:pt idx="326">
                  <c:v>5.75</c:v>
                </c:pt>
                <c:pt idx="327">
                  <c:v>5.75</c:v>
                </c:pt>
                <c:pt idx="328">
                  <c:v>5.75</c:v>
                </c:pt>
                <c:pt idx="329">
                  <c:v>5.75</c:v>
                </c:pt>
                <c:pt idx="330">
                  <c:v>5.75</c:v>
                </c:pt>
                <c:pt idx="331">
                  <c:v>5.75</c:v>
                </c:pt>
                <c:pt idx="332">
                  <c:v>5.75</c:v>
                </c:pt>
                <c:pt idx="333">
                  <c:v>5.75</c:v>
                </c:pt>
                <c:pt idx="334">
                  <c:v>5.75</c:v>
                </c:pt>
                <c:pt idx="335">
                  <c:v>5.75</c:v>
                </c:pt>
                <c:pt idx="336">
                  <c:v>5.75</c:v>
                </c:pt>
                <c:pt idx="337">
                  <c:v>5.75</c:v>
                </c:pt>
                <c:pt idx="338">
                  <c:v>5.75</c:v>
                </c:pt>
                <c:pt idx="339">
                  <c:v>5.75</c:v>
                </c:pt>
                <c:pt idx="340">
                  <c:v>5.75</c:v>
                </c:pt>
                <c:pt idx="341">
                  <c:v>5.75</c:v>
                </c:pt>
                <c:pt idx="342">
                  <c:v>5.75</c:v>
                </c:pt>
                <c:pt idx="343">
                  <c:v>5.75</c:v>
                </c:pt>
                <c:pt idx="344">
                  <c:v>5.25</c:v>
                </c:pt>
                <c:pt idx="345">
                  <c:v>5.25</c:v>
                </c:pt>
                <c:pt idx="346">
                  <c:v>5.25</c:v>
                </c:pt>
                <c:pt idx="347">
                  <c:v>5.25</c:v>
                </c:pt>
                <c:pt idx="348">
                  <c:v>5.25</c:v>
                </c:pt>
                <c:pt idx="349">
                  <c:v>5.25</c:v>
                </c:pt>
                <c:pt idx="350">
                  <c:v>5.25</c:v>
                </c:pt>
                <c:pt idx="351">
                  <c:v>5.25</c:v>
                </c:pt>
                <c:pt idx="352">
                  <c:v>5.25</c:v>
                </c:pt>
                <c:pt idx="353">
                  <c:v>5.25</c:v>
                </c:pt>
                <c:pt idx="354">
                  <c:v>5.25</c:v>
                </c:pt>
                <c:pt idx="355">
                  <c:v>5.25</c:v>
                </c:pt>
                <c:pt idx="356">
                  <c:v>5.25</c:v>
                </c:pt>
                <c:pt idx="357">
                  <c:v>5.25</c:v>
                </c:pt>
                <c:pt idx="358">
                  <c:v>5.25</c:v>
                </c:pt>
                <c:pt idx="359">
                  <c:v>5.25</c:v>
                </c:pt>
                <c:pt idx="360">
                  <c:v>5.25</c:v>
                </c:pt>
                <c:pt idx="361">
                  <c:v>5.25</c:v>
                </c:pt>
                <c:pt idx="362">
                  <c:v>5.25</c:v>
                </c:pt>
                <c:pt idx="363">
                  <c:v>5.25</c:v>
                </c:pt>
                <c:pt idx="364">
                  <c:v>5.25</c:v>
                </c:pt>
                <c:pt idx="365">
                  <c:v>5.25</c:v>
                </c:pt>
                <c:pt idx="366">
                  <c:v>5.25</c:v>
                </c:pt>
                <c:pt idx="367">
                  <c:v>5.25</c:v>
                </c:pt>
                <c:pt idx="368">
                  <c:v>5.25</c:v>
                </c:pt>
                <c:pt idx="369">
                  <c:v>5.25</c:v>
                </c:pt>
                <c:pt idx="370">
                  <c:v>5.25</c:v>
                </c:pt>
                <c:pt idx="371">
                  <c:v>5.25</c:v>
                </c:pt>
                <c:pt idx="372">
                  <c:v>5.25</c:v>
                </c:pt>
                <c:pt idx="373">
                  <c:v>5.25</c:v>
                </c:pt>
                <c:pt idx="374">
                  <c:v>5.25</c:v>
                </c:pt>
                <c:pt idx="375">
                  <c:v>5.25</c:v>
                </c:pt>
                <c:pt idx="376">
                  <c:v>5.25</c:v>
                </c:pt>
                <c:pt idx="377">
                  <c:v>5.25</c:v>
                </c:pt>
                <c:pt idx="378">
                  <c:v>5.25</c:v>
                </c:pt>
                <c:pt idx="379">
                  <c:v>5.25</c:v>
                </c:pt>
                <c:pt idx="380">
                  <c:v>5.25</c:v>
                </c:pt>
                <c:pt idx="381">
                  <c:v>5.25</c:v>
                </c:pt>
                <c:pt idx="382">
                  <c:v>5.25</c:v>
                </c:pt>
                <c:pt idx="383">
                  <c:v>5.25</c:v>
                </c:pt>
                <c:pt idx="384">
                  <c:v>4.75</c:v>
                </c:pt>
                <c:pt idx="385">
                  <c:v>4.75</c:v>
                </c:pt>
                <c:pt idx="386">
                  <c:v>4.75</c:v>
                </c:pt>
                <c:pt idx="387">
                  <c:v>4.75</c:v>
                </c:pt>
                <c:pt idx="388">
                  <c:v>4.75</c:v>
                </c:pt>
                <c:pt idx="389">
                  <c:v>4.75</c:v>
                </c:pt>
                <c:pt idx="390">
                  <c:v>4.75</c:v>
                </c:pt>
                <c:pt idx="391">
                  <c:v>4.75</c:v>
                </c:pt>
                <c:pt idx="392">
                  <c:v>4.75</c:v>
                </c:pt>
                <c:pt idx="393">
                  <c:v>4.75</c:v>
                </c:pt>
                <c:pt idx="394">
                  <c:v>4.75</c:v>
                </c:pt>
                <c:pt idx="395">
                  <c:v>4.75</c:v>
                </c:pt>
                <c:pt idx="396">
                  <c:v>4.75</c:v>
                </c:pt>
                <c:pt idx="397">
                  <c:v>4.75</c:v>
                </c:pt>
                <c:pt idx="398">
                  <c:v>4.75</c:v>
                </c:pt>
                <c:pt idx="399">
                  <c:v>4.75</c:v>
                </c:pt>
                <c:pt idx="400">
                  <c:v>4.75</c:v>
                </c:pt>
                <c:pt idx="401">
                  <c:v>4.75</c:v>
                </c:pt>
                <c:pt idx="402">
                  <c:v>4.75</c:v>
                </c:pt>
                <c:pt idx="403">
                  <c:v>4.75</c:v>
                </c:pt>
                <c:pt idx="404">
                  <c:v>4.75</c:v>
                </c:pt>
                <c:pt idx="405">
                  <c:v>4.75</c:v>
                </c:pt>
                <c:pt idx="406">
                  <c:v>4.75</c:v>
                </c:pt>
                <c:pt idx="407">
                  <c:v>4.75</c:v>
                </c:pt>
                <c:pt idx="408">
                  <c:v>4.75</c:v>
                </c:pt>
                <c:pt idx="409">
                  <c:v>4.5</c:v>
                </c:pt>
                <c:pt idx="410">
                  <c:v>4.5</c:v>
                </c:pt>
                <c:pt idx="411">
                  <c:v>4.5</c:v>
                </c:pt>
                <c:pt idx="412">
                  <c:v>4.5</c:v>
                </c:pt>
                <c:pt idx="413">
                  <c:v>4.5</c:v>
                </c:pt>
                <c:pt idx="414">
                  <c:v>4.5</c:v>
                </c:pt>
                <c:pt idx="415">
                  <c:v>4.5</c:v>
                </c:pt>
                <c:pt idx="416">
                  <c:v>4.5</c:v>
                </c:pt>
                <c:pt idx="417">
                  <c:v>4.5</c:v>
                </c:pt>
                <c:pt idx="418">
                  <c:v>4.5</c:v>
                </c:pt>
                <c:pt idx="419">
                  <c:v>4.5</c:v>
                </c:pt>
                <c:pt idx="420">
                  <c:v>4.5</c:v>
                </c:pt>
                <c:pt idx="421">
                  <c:v>4.5</c:v>
                </c:pt>
                <c:pt idx="422">
                  <c:v>4.5</c:v>
                </c:pt>
                <c:pt idx="423">
                  <c:v>4.5</c:v>
                </c:pt>
                <c:pt idx="424">
                  <c:v>4.5</c:v>
                </c:pt>
                <c:pt idx="425">
                  <c:v>4.5</c:v>
                </c:pt>
                <c:pt idx="426">
                  <c:v>4.5</c:v>
                </c:pt>
                <c:pt idx="427">
                  <c:v>4.5</c:v>
                </c:pt>
                <c:pt idx="428">
                  <c:v>4.5</c:v>
                </c:pt>
                <c:pt idx="429">
                  <c:v>4.5</c:v>
                </c:pt>
                <c:pt idx="430">
                  <c:v>4.5</c:v>
                </c:pt>
                <c:pt idx="431">
                  <c:v>4.5</c:v>
                </c:pt>
                <c:pt idx="432">
                  <c:v>4.5</c:v>
                </c:pt>
                <c:pt idx="433">
                  <c:v>4.5</c:v>
                </c:pt>
                <c:pt idx="434">
                  <c:v>4.5</c:v>
                </c:pt>
                <c:pt idx="435">
                  <c:v>4.5</c:v>
                </c:pt>
                <c:pt idx="436">
                  <c:v>4.5</c:v>
                </c:pt>
                <c:pt idx="437">
                  <c:v>4.5</c:v>
                </c:pt>
                <c:pt idx="438">
                  <c:v>4.5</c:v>
                </c:pt>
                <c:pt idx="439">
                  <c:v>4.5</c:v>
                </c:pt>
                <c:pt idx="440">
                  <c:v>4.5</c:v>
                </c:pt>
                <c:pt idx="441">
                  <c:v>4.5</c:v>
                </c:pt>
                <c:pt idx="442">
                  <c:v>4.5</c:v>
                </c:pt>
                <c:pt idx="443">
                  <c:v>4.5</c:v>
                </c:pt>
                <c:pt idx="444">
                  <c:v>4.5</c:v>
                </c:pt>
                <c:pt idx="445">
                  <c:v>4.5</c:v>
                </c:pt>
                <c:pt idx="446">
                  <c:v>4.5</c:v>
                </c:pt>
                <c:pt idx="447">
                  <c:v>4.5</c:v>
                </c:pt>
                <c:pt idx="448">
                  <c:v>4.25</c:v>
                </c:pt>
                <c:pt idx="449">
                  <c:v>4.25</c:v>
                </c:pt>
                <c:pt idx="450">
                  <c:v>4.25</c:v>
                </c:pt>
                <c:pt idx="451">
                  <c:v>4.25</c:v>
                </c:pt>
                <c:pt idx="452">
                  <c:v>4.25</c:v>
                </c:pt>
                <c:pt idx="453">
                  <c:v>4.25</c:v>
                </c:pt>
                <c:pt idx="454">
                  <c:v>4.25</c:v>
                </c:pt>
                <c:pt idx="455">
                  <c:v>4.25</c:v>
                </c:pt>
                <c:pt idx="456">
                  <c:v>4.25</c:v>
                </c:pt>
                <c:pt idx="457">
                  <c:v>4.25</c:v>
                </c:pt>
                <c:pt idx="458">
                  <c:v>4.25</c:v>
                </c:pt>
                <c:pt idx="459">
                  <c:v>4.25</c:v>
                </c:pt>
                <c:pt idx="460">
                  <c:v>4.25</c:v>
                </c:pt>
                <c:pt idx="461">
                  <c:v>4.25</c:v>
                </c:pt>
                <c:pt idx="462">
                  <c:v>4.25</c:v>
                </c:pt>
                <c:pt idx="463">
                  <c:v>4.25</c:v>
                </c:pt>
                <c:pt idx="464">
                  <c:v>4.25</c:v>
                </c:pt>
                <c:pt idx="465">
                  <c:v>4.25</c:v>
                </c:pt>
                <c:pt idx="466">
                  <c:v>4.25</c:v>
                </c:pt>
                <c:pt idx="467">
                  <c:v>4.25</c:v>
                </c:pt>
                <c:pt idx="468">
                  <c:v>4.25</c:v>
                </c:pt>
                <c:pt idx="469">
                  <c:v>4.25</c:v>
                </c:pt>
                <c:pt idx="470">
                  <c:v>4.25</c:v>
                </c:pt>
                <c:pt idx="471">
                  <c:v>4.25</c:v>
                </c:pt>
                <c:pt idx="472">
                  <c:v>4.25</c:v>
                </c:pt>
                <c:pt idx="473">
                  <c:v>4.25</c:v>
                </c:pt>
                <c:pt idx="474">
                  <c:v>4.25</c:v>
                </c:pt>
                <c:pt idx="475">
                  <c:v>4.25</c:v>
                </c:pt>
                <c:pt idx="476">
                  <c:v>4.25</c:v>
                </c:pt>
                <c:pt idx="477">
                  <c:v>4.25</c:v>
                </c:pt>
                <c:pt idx="478">
                  <c:v>4.25</c:v>
                </c:pt>
                <c:pt idx="479">
                  <c:v>4</c:v>
                </c:pt>
                <c:pt idx="480">
                  <c:v>4</c:v>
                </c:pt>
                <c:pt idx="481">
                  <c:v>4</c:v>
                </c:pt>
                <c:pt idx="482">
                  <c:v>4</c:v>
                </c:pt>
                <c:pt idx="483">
                  <c:v>4</c:v>
                </c:pt>
                <c:pt idx="484">
                  <c:v>4</c:v>
                </c:pt>
                <c:pt idx="485">
                  <c:v>4</c:v>
                </c:pt>
                <c:pt idx="486">
                  <c:v>4</c:v>
                </c:pt>
                <c:pt idx="487">
                  <c:v>4</c:v>
                </c:pt>
                <c:pt idx="488">
                  <c:v>4</c:v>
                </c:pt>
                <c:pt idx="489">
                  <c:v>4</c:v>
                </c:pt>
                <c:pt idx="490">
                  <c:v>4</c:v>
                </c:pt>
                <c:pt idx="491">
                  <c:v>4</c:v>
                </c:pt>
              </c:numCache>
            </c:numRef>
          </c:val>
          <c:smooth val="0"/>
          <c:extLst>
            <c:ext xmlns:c16="http://schemas.microsoft.com/office/drawing/2014/chart" uri="{C3380CC4-5D6E-409C-BE32-E72D297353CC}">
              <c16:uniqueId val="{00000001-8D09-4B31-99BF-6DBC2094A61C}"/>
            </c:ext>
          </c:extLst>
        </c:ser>
        <c:ser>
          <c:idx val="2"/>
          <c:order val="2"/>
          <c:tx>
            <c:strRef>
              <c:f>Munka1!$D$1</c:f>
              <c:strCache>
                <c:ptCount val="1"/>
                <c:pt idx="0">
                  <c:v>Románia</c:v>
                </c:pt>
              </c:strCache>
            </c:strRef>
          </c:tx>
          <c:spPr>
            <a:ln w="38100" cap="rnd">
              <a:solidFill>
                <a:schemeClr val="accent3"/>
              </a:solidFill>
              <a:round/>
            </a:ln>
            <a:effectLst/>
          </c:spPr>
          <c:marker>
            <c:symbol val="none"/>
          </c:marker>
          <c:cat>
            <c:numRef>
              <c:f>Munka1!$A$266:$A$757</c:f>
              <c:numCache>
                <c:formatCode>yyyy\.mm\.dd\.</c:formatCode>
                <c:ptCount val="492"/>
                <c:pt idx="0">
                  <c:v>44932</c:v>
                </c:pt>
                <c:pt idx="1">
                  <c:v>44935</c:v>
                </c:pt>
                <c:pt idx="2">
                  <c:v>44936</c:v>
                </c:pt>
                <c:pt idx="3">
                  <c:v>44937</c:v>
                </c:pt>
                <c:pt idx="4">
                  <c:v>44938</c:v>
                </c:pt>
                <c:pt idx="5">
                  <c:v>44939</c:v>
                </c:pt>
                <c:pt idx="6">
                  <c:v>44942</c:v>
                </c:pt>
                <c:pt idx="7">
                  <c:v>44943</c:v>
                </c:pt>
                <c:pt idx="8">
                  <c:v>44944</c:v>
                </c:pt>
                <c:pt idx="9">
                  <c:v>44945</c:v>
                </c:pt>
                <c:pt idx="10">
                  <c:v>44946</c:v>
                </c:pt>
                <c:pt idx="11">
                  <c:v>44949</c:v>
                </c:pt>
                <c:pt idx="12">
                  <c:v>44950</c:v>
                </c:pt>
                <c:pt idx="13">
                  <c:v>44951</c:v>
                </c:pt>
                <c:pt idx="14">
                  <c:v>44952</c:v>
                </c:pt>
                <c:pt idx="15">
                  <c:v>44953</c:v>
                </c:pt>
                <c:pt idx="16">
                  <c:v>44956</c:v>
                </c:pt>
                <c:pt idx="17">
                  <c:v>44957</c:v>
                </c:pt>
                <c:pt idx="18">
                  <c:v>44958</c:v>
                </c:pt>
                <c:pt idx="19">
                  <c:v>44959</c:v>
                </c:pt>
                <c:pt idx="20">
                  <c:v>44960</c:v>
                </c:pt>
                <c:pt idx="21">
                  <c:v>44963</c:v>
                </c:pt>
                <c:pt idx="22">
                  <c:v>44964</c:v>
                </c:pt>
                <c:pt idx="23">
                  <c:v>44965</c:v>
                </c:pt>
                <c:pt idx="24">
                  <c:v>44966</c:v>
                </c:pt>
                <c:pt idx="25">
                  <c:v>44967</c:v>
                </c:pt>
                <c:pt idx="26">
                  <c:v>44970</c:v>
                </c:pt>
                <c:pt idx="27">
                  <c:v>44971</c:v>
                </c:pt>
                <c:pt idx="28">
                  <c:v>44972</c:v>
                </c:pt>
                <c:pt idx="29">
                  <c:v>44973</c:v>
                </c:pt>
                <c:pt idx="30">
                  <c:v>44974</c:v>
                </c:pt>
                <c:pt idx="31">
                  <c:v>44977</c:v>
                </c:pt>
                <c:pt idx="32">
                  <c:v>44978</c:v>
                </c:pt>
                <c:pt idx="33">
                  <c:v>44979</c:v>
                </c:pt>
                <c:pt idx="34">
                  <c:v>44980</c:v>
                </c:pt>
                <c:pt idx="35">
                  <c:v>44981</c:v>
                </c:pt>
                <c:pt idx="36">
                  <c:v>44984</c:v>
                </c:pt>
                <c:pt idx="37">
                  <c:v>44985</c:v>
                </c:pt>
                <c:pt idx="38">
                  <c:v>44986</c:v>
                </c:pt>
                <c:pt idx="39">
                  <c:v>44987</c:v>
                </c:pt>
                <c:pt idx="40">
                  <c:v>44988</c:v>
                </c:pt>
                <c:pt idx="41">
                  <c:v>44991</c:v>
                </c:pt>
                <c:pt idx="42">
                  <c:v>44992</c:v>
                </c:pt>
                <c:pt idx="43">
                  <c:v>44993</c:v>
                </c:pt>
                <c:pt idx="44">
                  <c:v>44994</c:v>
                </c:pt>
                <c:pt idx="45">
                  <c:v>44995</c:v>
                </c:pt>
                <c:pt idx="46">
                  <c:v>44998</c:v>
                </c:pt>
                <c:pt idx="47">
                  <c:v>44999</c:v>
                </c:pt>
                <c:pt idx="48">
                  <c:v>45000</c:v>
                </c:pt>
                <c:pt idx="49">
                  <c:v>45001</c:v>
                </c:pt>
                <c:pt idx="50">
                  <c:v>45002</c:v>
                </c:pt>
                <c:pt idx="51">
                  <c:v>45005</c:v>
                </c:pt>
                <c:pt idx="52">
                  <c:v>45006</c:v>
                </c:pt>
                <c:pt idx="53">
                  <c:v>45007</c:v>
                </c:pt>
                <c:pt idx="54">
                  <c:v>45008</c:v>
                </c:pt>
                <c:pt idx="55">
                  <c:v>45009</c:v>
                </c:pt>
                <c:pt idx="56">
                  <c:v>45012</c:v>
                </c:pt>
                <c:pt idx="57">
                  <c:v>45013</c:v>
                </c:pt>
                <c:pt idx="58">
                  <c:v>45014</c:v>
                </c:pt>
                <c:pt idx="59">
                  <c:v>45015</c:v>
                </c:pt>
                <c:pt idx="60">
                  <c:v>45016</c:v>
                </c:pt>
                <c:pt idx="61">
                  <c:v>45019</c:v>
                </c:pt>
                <c:pt idx="62">
                  <c:v>45020</c:v>
                </c:pt>
                <c:pt idx="63">
                  <c:v>45021</c:v>
                </c:pt>
                <c:pt idx="64">
                  <c:v>45022</c:v>
                </c:pt>
                <c:pt idx="65">
                  <c:v>45023</c:v>
                </c:pt>
                <c:pt idx="66">
                  <c:v>45026</c:v>
                </c:pt>
                <c:pt idx="67">
                  <c:v>45027</c:v>
                </c:pt>
                <c:pt idx="68">
                  <c:v>45028</c:v>
                </c:pt>
                <c:pt idx="69">
                  <c:v>45029</c:v>
                </c:pt>
                <c:pt idx="70">
                  <c:v>45030</c:v>
                </c:pt>
                <c:pt idx="71">
                  <c:v>45033</c:v>
                </c:pt>
                <c:pt idx="72">
                  <c:v>45034</c:v>
                </c:pt>
                <c:pt idx="73">
                  <c:v>45035</c:v>
                </c:pt>
                <c:pt idx="74">
                  <c:v>45036</c:v>
                </c:pt>
                <c:pt idx="75">
                  <c:v>45037</c:v>
                </c:pt>
                <c:pt idx="76">
                  <c:v>45040</c:v>
                </c:pt>
                <c:pt idx="77">
                  <c:v>45041</c:v>
                </c:pt>
                <c:pt idx="78">
                  <c:v>45042</c:v>
                </c:pt>
                <c:pt idx="79">
                  <c:v>45043</c:v>
                </c:pt>
                <c:pt idx="80">
                  <c:v>45044</c:v>
                </c:pt>
                <c:pt idx="81">
                  <c:v>45047</c:v>
                </c:pt>
                <c:pt idx="82">
                  <c:v>45048</c:v>
                </c:pt>
                <c:pt idx="83">
                  <c:v>45049</c:v>
                </c:pt>
                <c:pt idx="84">
                  <c:v>45050</c:v>
                </c:pt>
                <c:pt idx="85">
                  <c:v>45051</c:v>
                </c:pt>
                <c:pt idx="86">
                  <c:v>45054</c:v>
                </c:pt>
                <c:pt idx="87">
                  <c:v>45055</c:v>
                </c:pt>
                <c:pt idx="88">
                  <c:v>45056</c:v>
                </c:pt>
                <c:pt idx="89">
                  <c:v>45057</c:v>
                </c:pt>
                <c:pt idx="90">
                  <c:v>45058</c:v>
                </c:pt>
                <c:pt idx="91">
                  <c:v>45061</c:v>
                </c:pt>
                <c:pt idx="92">
                  <c:v>45062</c:v>
                </c:pt>
                <c:pt idx="93">
                  <c:v>45063</c:v>
                </c:pt>
                <c:pt idx="94">
                  <c:v>45064</c:v>
                </c:pt>
                <c:pt idx="95">
                  <c:v>45065</c:v>
                </c:pt>
                <c:pt idx="96">
                  <c:v>45068</c:v>
                </c:pt>
                <c:pt idx="97">
                  <c:v>45069</c:v>
                </c:pt>
                <c:pt idx="98">
                  <c:v>45070</c:v>
                </c:pt>
                <c:pt idx="99">
                  <c:v>45071</c:v>
                </c:pt>
                <c:pt idx="100">
                  <c:v>45072</c:v>
                </c:pt>
                <c:pt idx="101">
                  <c:v>45075</c:v>
                </c:pt>
                <c:pt idx="102">
                  <c:v>45076</c:v>
                </c:pt>
                <c:pt idx="103">
                  <c:v>45077</c:v>
                </c:pt>
                <c:pt idx="104">
                  <c:v>45078</c:v>
                </c:pt>
                <c:pt idx="105">
                  <c:v>45079</c:v>
                </c:pt>
                <c:pt idx="106">
                  <c:v>45082</c:v>
                </c:pt>
                <c:pt idx="107">
                  <c:v>45083</c:v>
                </c:pt>
                <c:pt idx="108">
                  <c:v>45084</c:v>
                </c:pt>
                <c:pt idx="109">
                  <c:v>45085</c:v>
                </c:pt>
                <c:pt idx="110">
                  <c:v>45086</c:v>
                </c:pt>
                <c:pt idx="111">
                  <c:v>45089</c:v>
                </c:pt>
                <c:pt idx="112">
                  <c:v>45090</c:v>
                </c:pt>
                <c:pt idx="113">
                  <c:v>45091</c:v>
                </c:pt>
                <c:pt idx="114">
                  <c:v>45092</c:v>
                </c:pt>
                <c:pt idx="115">
                  <c:v>45093</c:v>
                </c:pt>
                <c:pt idx="116">
                  <c:v>45096</c:v>
                </c:pt>
                <c:pt idx="117">
                  <c:v>45097</c:v>
                </c:pt>
                <c:pt idx="118">
                  <c:v>45098</c:v>
                </c:pt>
                <c:pt idx="119">
                  <c:v>45099</c:v>
                </c:pt>
                <c:pt idx="120">
                  <c:v>45100</c:v>
                </c:pt>
                <c:pt idx="121">
                  <c:v>45103</c:v>
                </c:pt>
                <c:pt idx="122">
                  <c:v>45104</c:v>
                </c:pt>
                <c:pt idx="123">
                  <c:v>45105</c:v>
                </c:pt>
                <c:pt idx="124">
                  <c:v>45106</c:v>
                </c:pt>
                <c:pt idx="125">
                  <c:v>45107</c:v>
                </c:pt>
                <c:pt idx="126">
                  <c:v>45110</c:v>
                </c:pt>
                <c:pt idx="127">
                  <c:v>45111</c:v>
                </c:pt>
                <c:pt idx="128">
                  <c:v>45112</c:v>
                </c:pt>
                <c:pt idx="129">
                  <c:v>45113</c:v>
                </c:pt>
                <c:pt idx="130">
                  <c:v>45114</c:v>
                </c:pt>
                <c:pt idx="131">
                  <c:v>45117</c:v>
                </c:pt>
                <c:pt idx="132">
                  <c:v>45118</c:v>
                </c:pt>
                <c:pt idx="133">
                  <c:v>45119</c:v>
                </c:pt>
                <c:pt idx="134">
                  <c:v>45120</c:v>
                </c:pt>
                <c:pt idx="135">
                  <c:v>45121</c:v>
                </c:pt>
                <c:pt idx="136">
                  <c:v>45124</c:v>
                </c:pt>
                <c:pt idx="137">
                  <c:v>45125</c:v>
                </c:pt>
                <c:pt idx="138">
                  <c:v>45126</c:v>
                </c:pt>
                <c:pt idx="139">
                  <c:v>45127</c:v>
                </c:pt>
                <c:pt idx="140">
                  <c:v>45128</c:v>
                </c:pt>
                <c:pt idx="141">
                  <c:v>45131</c:v>
                </c:pt>
                <c:pt idx="142">
                  <c:v>45132</c:v>
                </c:pt>
                <c:pt idx="143">
                  <c:v>45133</c:v>
                </c:pt>
                <c:pt idx="144">
                  <c:v>45134</c:v>
                </c:pt>
                <c:pt idx="145">
                  <c:v>45135</c:v>
                </c:pt>
                <c:pt idx="146">
                  <c:v>45138</c:v>
                </c:pt>
                <c:pt idx="147">
                  <c:v>45139</c:v>
                </c:pt>
                <c:pt idx="148">
                  <c:v>45140</c:v>
                </c:pt>
                <c:pt idx="149">
                  <c:v>45141</c:v>
                </c:pt>
                <c:pt idx="150">
                  <c:v>45142</c:v>
                </c:pt>
                <c:pt idx="151">
                  <c:v>45145</c:v>
                </c:pt>
                <c:pt idx="152">
                  <c:v>45146</c:v>
                </c:pt>
                <c:pt idx="153">
                  <c:v>45147</c:v>
                </c:pt>
                <c:pt idx="154">
                  <c:v>45148</c:v>
                </c:pt>
                <c:pt idx="155">
                  <c:v>45149</c:v>
                </c:pt>
                <c:pt idx="156">
                  <c:v>45152</c:v>
                </c:pt>
                <c:pt idx="157">
                  <c:v>45153</c:v>
                </c:pt>
                <c:pt idx="158">
                  <c:v>45154</c:v>
                </c:pt>
                <c:pt idx="159">
                  <c:v>45155</c:v>
                </c:pt>
                <c:pt idx="160">
                  <c:v>45156</c:v>
                </c:pt>
                <c:pt idx="161">
                  <c:v>45159</c:v>
                </c:pt>
                <c:pt idx="162">
                  <c:v>45160</c:v>
                </c:pt>
                <c:pt idx="163">
                  <c:v>45161</c:v>
                </c:pt>
                <c:pt idx="164">
                  <c:v>45162</c:v>
                </c:pt>
                <c:pt idx="165">
                  <c:v>45163</c:v>
                </c:pt>
                <c:pt idx="166">
                  <c:v>45166</c:v>
                </c:pt>
                <c:pt idx="167">
                  <c:v>45167</c:v>
                </c:pt>
                <c:pt idx="168">
                  <c:v>45168</c:v>
                </c:pt>
                <c:pt idx="169">
                  <c:v>45169</c:v>
                </c:pt>
                <c:pt idx="170">
                  <c:v>45170</c:v>
                </c:pt>
                <c:pt idx="171">
                  <c:v>45173</c:v>
                </c:pt>
                <c:pt idx="172">
                  <c:v>45174</c:v>
                </c:pt>
                <c:pt idx="173">
                  <c:v>45175</c:v>
                </c:pt>
                <c:pt idx="174">
                  <c:v>45176</c:v>
                </c:pt>
                <c:pt idx="175">
                  <c:v>45177</c:v>
                </c:pt>
                <c:pt idx="176">
                  <c:v>45180</c:v>
                </c:pt>
                <c:pt idx="177">
                  <c:v>45181</c:v>
                </c:pt>
                <c:pt idx="178">
                  <c:v>45182</c:v>
                </c:pt>
                <c:pt idx="179">
                  <c:v>45183</c:v>
                </c:pt>
                <c:pt idx="180">
                  <c:v>45184</c:v>
                </c:pt>
                <c:pt idx="181">
                  <c:v>45187</c:v>
                </c:pt>
                <c:pt idx="182">
                  <c:v>45188</c:v>
                </c:pt>
                <c:pt idx="183">
                  <c:v>45189</c:v>
                </c:pt>
                <c:pt idx="184">
                  <c:v>45190</c:v>
                </c:pt>
                <c:pt idx="185">
                  <c:v>45191</c:v>
                </c:pt>
                <c:pt idx="186">
                  <c:v>45194</c:v>
                </c:pt>
                <c:pt idx="187">
                  <c:v>45195</c:v>
                </c:pt>
                <c:pt idx="188">
                  <c:v>45196</c:v>
                </c:pt>
                <c:pt idx="189">
                  <c:v>45197</c:v>
                </c:pt>
                <c:pt idx="190">
                  <c:v>45198</c:v>
                </c:pt>
                <c:pt idx="191">
                  <c:v>45201</c:v>
                </c:pt>
                <c:pt idx="192">
                  <c:v>45202</c:v>
                </c:pt>
                <c:pt idx="193">
                  <c:v>45203</c:v>
                </c:pt>
                <c:pt idx="194">
                  <c:v>45204</c:v>
                </c:pt>
                <c:pt idx="195">
                  <c:v>45205</c:v>
                </c:pt>
                <c:pt idx="196">
                  <c:v>45208</c:v>
                </c:pt>
                <c:pt idx="197">
                  <c:v>45209</c:v>
                </c:pt>
                <c:pt idx="198">
                  <c:v>45210</c:v>
                </c:pt>
                <c:pt idx="199">
                  <c:v>45211</c:v>
                </c:pt>
                <c:pt idx="200">
                  <c:v>45212</c:v>
                </c:pt>
                <c:pt idx="201">
                  <c:v>45215</c:v>
                </c:pt>
                <c:pt idx="202">
                  <c:v>45216</c:v>
                </c:pt>
                <c:pt idx="203">
                  <c:v>45217</c:v>
                </c:pt>
                <c:pt idx="204">
                  <c:v>45218</c:v>
                </c:pt>
                <c:pt idx="205">
                  <c:v>45219</c:v>
                </c:pt>
                <c:pt idx="206">
                  <c:v>45222</c:v>
                </c:pt>
                <c:pt idx="207">
                  <c:v>45223</c:v>
                </c:pt>
                <c:pt idx="208">
                  <c:v>45224</c:v>
                </c:pt>
                <c:pt idx="209">
                  <c:v>45225</c:v>
                </c:pt>
                <c:pt idx="210">
                  <c:v>45226</c:v>
                </c:pt>
                <c:pt idx="211">
                  <c:v>45229</c:v>
                </c:pt>
                <c:pt idx="212">
                  <c:v>45230</c:v>
                </c:pt>
                <c:pt idx="213">
                  <c:v>45231</c:v>
                </c:pt>
                <c:pt idx="214">
                  <c:v>45232</c:v>
                </c:pt>
                <c:pt idx="215">
                  <c:v>45233</c:v>
                </c:pt>
                <c:pt idx="216">
                  <c:v>45236</c:v>
                </c:pt>
                <c:pt idx="217">
                  <c:v>45237</c:v>
                </c:pt>
                <c:pt idx="218">
                  <c:v>45238</c:v>
                </c:pt>
                <c:pt idx="219">
                  <c:v>45239</c:v>
                </c:pt>
                <c:pt idx="220">
                  <c:v>45240</c:v>
                </c:pt>
                <c:pt idx="221">
                  <c:v>45243</c:v>
                </c:pt>
                <c:pt idx="222">
                  <c:v>45244</c:v>
                </c:pt>
                <c:pt idx="223">
                  <c:v>45245</c:v>
                </c:pt>
                <c:pt idx="224">
                  <c:v>45246</c:v>
                </c:pt>
                <c:pt idx="225">
                  <c:v>45247</c:v>
                </c:pt>
                <c:pt idx="226">
                  <c:v>45250</c:v>
                </c:pt>
                <c:pt idx="227">
                  <c:v>45251</c:v>
                </c:pt>
                <c:pt idx="228">
                  <c:v>45252</c:v>
                </c:pt>
                <c:pt idx="229">
                  <c:v>45253</c:v>
                </c:pt>
                <c:pt idx="230">
                  <c:v>45254</c:v>
                </c:pt>
                <c:pt idx="231">
                  <c:v>45257</c:v>
                </c:pt>
                <c:pt idx="232">
                  <c:v>45258</c:v>
                </c:pt>
                <c:pt idx="233">
                  <c:v>45259</c:v>
                </c:pt>
                <c:pt idx="234">
                  <c:v>45260</c:v>
                </c:pt>
                <c:pt idx="235">
                  <c:v>45261</c:v>
                </c:pt>
                <c:pt idx="236">
                  <c:v>45264</c:v>
                </c:pt>
                <c:pt idx="237">
                  <c:v>45265</c:v>
                </c:pt>
                <c:pt idx="238">
                  <c:v>45266</c:v>
                </c:pt>
                <c:pt idx="239">
                  <c:v>45267</c:v>
                </c:pt>
                <c:pt idx="240">
                  <c:v>45268</c:v>
                </c:pt>
                <c:pt idx="241">
                  <c:v>45271</c:v>
                </c:pt>
                <c:pt idx="242">
                  <c:v>45272</c:v>
                </c:pt>
                <c:pt idx="243">
                  <c:v>45273</c:v>
                </c:pt>
                <c:pt idx="244">
                  <c:v>45274</c:v>
                </c:pt>
                <c:pt idx="245">
                  <c:v>45275</c:v>
                </c:pt>
                <c:pt idx="246">
                  <c:v>45278</c:v>
                </c:pt>
                <c:pt idx="247">
                  <c:v>45279</c:v>
                </c:pt>
                <c:pt idx="248">
                  <c:v>45280</c:v>
                </c:pt>
                <c:pt idx="249">
                  <c:v>45281</c:v>
                </c:pt>
                <c:pt idx="250">
                  <c:v>45282</c:v>
                </c:pt>
                <c:pt idx="251">
                  <c:v>45285</c:v>
                </c:pt>
                <c:pt idx="252">
                  <c:v>45286</c:v>
                </c:pt>
                <c:pt idx="253">
                  <c:v>45287</c:v>
                </c:pt>
                <c:pt idx="254">
                  <c:v>45288</c:v>
                </c:pt>
                <c:pt idx="255">
                  <c:v>45289</c:v>
                </c:pt>
                <c:pt idx="256">
                  <c:v>45292</c:v>
                </c:pt>
                <c:pt idx="257">
                  <c:v>45293</c:v>
                </c:pt>
                <c:pt idx="258">
                  <c:v>45294</c:v>
                </c:pt>
                <c:pt idx="259">
                  <c:v>45295</c:v>
                </c:pt>
                <c:pt idx="260">
                  <c:v>45296</c:v>
                </c:pt>
                <c:pt idx="261">
                  <c:v>45299</c:v>
                </c:pt>
                <c:pt idx="262">
                  <c:v>45300</c:v>
                </c:pt>
                <c:pt idx="263">
                  <c:v>45301</c:v>
                </c:pt>
                <c:pt idx="264">
                  <c:v>45302</c:v>
                </c:pt>
                <c:pt idx="265">
                  <c:v>45303</c:v>
                </c:pt>
                <c:pt idx="266">
                  <c:v>45306</c:v>
                </c:pt>
                <c:pt idx="267">
                  <c:v>45307</c:v>
                </c:pt>
                <c:pt idx="268">
                  <c:v>45308</c:v>
                </c:pt>
                <c:pt idx="269">
                  <c:v>45309</c:v>
                </c:pt>
                <c:pt idx="270">
                  <c:v>45310</c:v>
                </c:pt>
                <c:pt idx="271">
                  <c:v>45313</c:v>
                </c:pt>
                <c:pt idx="272">
                  <c:v>45314</c:v>
                </c:pt>
                <c:pt idx="273">
                  <c:v>45315</c:v>
                </c:pt>
                <c:pt idx="274">
                  <c:v>45316</c:v>
                </c:pt>
                <c:pt idx="275">
                  <c:v>45317</c:v>
                </c:pt>
                <c:pt idx="276">
                  <c:v>45320</c:v>
                </c:pt>
                <c:pt idx="277">
                  <c:v>45321</c:v>
                </c:pt>
                <c:pt idx="278">
                  <c:v>45322</c:v>
                </c:pt>
                <c:pt idx="279">
                  <c:v>45323</c:v>
                </c:pt>
                <c:pt idx="280">
                  <c:v>45324</c:v>
                </c:pt>
                <c:pt idx="281">
                  <c:v>45327</c:v>
                </c:pt>
                <c:pt idx="282">
                  <c:v>45328</c:v>
                </c:pt>
                <c:pt idx="283">
                  <c:v>45329</c:v>
                </c:pt>
                <c:pt idx="284">
                  <c:v>45330</c:v>
                </c:pt>
                <c:pt idx="285">
                  <c:v>45331</c:v>
                </c:pt>
                <c:pt idx="286">
                  <c:v>45334</c:v>
                </c:pt>
                <c:pt idx="287">
                  <c:v>45335</c:v>
                </c:pt>
                <c:pt idx="288">
                  <c:v>45336</c:v>
                </c:pt>
                <c:pt idx="289">
                  <c:v>45337</c:v>
                </c:pt>
                <c:pt idx="290">
                  <c:v>45338</c:v>
                </c:pt>
                <c:pt idx="291">
                  <c:v>45341</c:v>
                </c:pt>
                <c:pt idx="292">
                  <c:v>45342</c:v>
                </c:pt>
                <c:pt idx="293">
                  <c:v>45343</c:v>
                </c:pt>
                <c:pt idx="294">
                  <c:v>45344</c:v>
                </c:pt>
                <c:pt idx="295">
                  <c:v>45345</c:v>
                </c:pt>
                <c:pt idx="296">
                  <c:v>45348</c:v>
                </c:pt>
                <c:pt idx="297">
                  <c:v>45349</c:v>
                </c:pt>
                <c:pt idx="298">
                  <c:v>45350</c:v>
                </c:pt>
                <c:pt idx="299">
                  <c:v>45351</c:v>
                </c:pt>
                <c:pt idx="300">
                  <c:v>45352</c:v>
                </c:pt>
                <c:pt idx="301">
                  <c:v>45355</c:v>
                </c:pt>
                <c:pt idx="302">
                  <c:v>45356</c:v>
                </c:pt>
                <c:pt idx="303">
                  <c:v>45357</c:v>
                </c:pt>
                <c:pt idx="304">
                  <c:v>45358</c:v>
                </c:pt>
                <c:pt idx="305">
                  <c:v>45359</c:v>
                </c:pt>
                <c:pt idx="306">
                  <c:v>45362</c:v>
                </c:pt>
                <c:pt idx="307">
                  <c:v>45363</c:v>
                </c:pt>
                <c:pt idx="308">
                  <c:v>45364</c:v>
                </c:pt>
                <c:pt idx="309">
                  <c:v>45365</c:v>
                </c:pt>
                <c:pt idx="310">
                  <c:v>45366</c:v>
                </c:pt>
                <c:pt idx="311">
                  <c:v>45369</c:v>
                </c:pt>
                <c:pt idx="312">
                  <c:v>45370</c:v>
                </c:pt>
                <c:pt idx="313">
                  <c:v>45371</c:v>
                </c:pt>
                <c:pt idx="314">
                  <c:v>45372</c:v>
                </c:pt>
                <c:pt idx="315">
                  <c:v>45373</c:v>
                </c:pt>
                <c:pt idx="316">
                  <c:v>45376</c:v>
                </c:pt>
                <c:pt idx="317">
                  <c:v>45377</c:v>
                </c:pt>
                <c:pt idx="318">
                  <c:v>45378</c:v>
                </c:pt>
                <c:pt idx="319">
                  <c:v>45379</c:v>
                </c:pt>
                <c:pt idx="320">
                  <c:v>45380</c:v>
                </c:pt>
                <c:pt idx="321">
                  <c:v>45383</c:v>
                </c:pt>
                <c:pt idx="322">
                  <c:v>45384</c:v>
                </c:pt>
                <c:pt idx="323">
                  <c:v>45385</c:v>
                </c:pt>
                <c:pt idx="324">
                  <c:v>45386</c:v>
                </c:pt>
                <c:pt idx="325">
                  <c:v>45387</c:v>
                </c:pt>
                <c:pt idx="326">
                  <c:v>45390</c:v>
                </c:pt>
                <c:pt idx="327">
                  <c:v>45391</c:v>
                </c:pt>
                <c:pt idx="328">
                  <c:v>45392</c:v>
                </c:pt>
                <c:pt idx="329">
                  <c:v>45393</c:v>
                </c:pt>
                <c:pt idx="330">
                  <c:v>45394</c:v>
                </c:pt>
                <c:pt idx="331">
                  <c:v>45397</c:v>
                </c:pt>
                <c:pt idx="332">
                  <c:v>45398</c:v>
                </c:pt>
                <c:pt idx="333">
                  <c:v>45399</c:v>
                </c:pt>
                <c:pt idx="334">
                  <c:v>45400</c:v>
                </c:pt>
                <c:pt idx="335">
                  <c:v>45401</c:v>
                </c:pt>
                <c:pt idx="336">
                  <c:v>45404</c:v>
                </c:pt>
                <c:pt idx="337">
                  <c:v>45405</c:v>
                </c:pt>
                <c:pt idx="338">
                  <c:v>45406</c:v>
                </c:pt>
                <c:pt idx="339">
                  <c:v>45407</c:v>
                </c:pt>
                <c:pt idx="340">
                  <c:v>45408</c:v>
                </c:pt>
                <c:pt idx="341">
                  <c:v>45411</c:v>
                </c:pt>
                <c:pt idx="342">
                  <c:v>45412</c:v>
                </c:pt>
                <c:pt idx="343">
                  <c:v>45413</c:v>
                </c:pt>
                <c:pt idx="344">
                  <c:v>45414</c:v>
                </c:pt>
                <c:pt idx="345">
                  <c:v>45415</c:v>
                </c:pt>
                <c:pt idx="346">
                  <c:v>45418</c:v>
                </c:pt>
                <c:pt idx="347">
                  <c:v>45419</c:v>
                </c:pt>
                <c:pt idx="348">
                  <c:v>45420</c:v>
                </c:pt>
                <c:pt idx="349">
                  <c:v>45421</c:v>
                </c:pt>
                <c:pt idx="350">
                  <c:v>45422</c:v>
                </c:pt>
                <c:pt idx="351">
                  <c:v>45425</c:v>
                </c:pt>
                <c:pt idx="352">
                  <c:v>45426</c:v>
                </c:pt>
                <c:pt idx="353">
                  <c:v>45427</c:v>
                </c:pt>
                <c:pt idx="354">
                  <c:v>45428</c:v>
                </c:pt>
                <c:pt idx="355">
                  <c:v>45429</c:v>
                </c:pt>
                <c:pt idx="356">
                  <c:v>45432</c:v>
                </c:pt>
                <c:pt idx="357">
                  <c:v>45433</c:v>
                </c:pt>
                <c:pt idx="358">
                  <c:v>45434</c:v>
                </c:pt>
                <c:pt idx="359">
                  <c:v>45435</c:v>
                </c:pt>
                <c:pt idx="360">
                  <c:v>45436</c:v>
                </c:pt>
                <c:pt idx="361">
                  <c:v>45439</c:v>
                </c:pt>
                <c:pt idx="362">
                  <c:v>45440</c:v>
                </c:pt>
                <c:pt idx="363">
                  <c:v>45441</c:v>
                </c:pt>
                <c:pt idx="364">
                  <c:v>45442</c:v>
                </c:pt>
                <c:pt idx="365">
                  <c:v>45443</c:v>
                </c:pt>
                <c:pt idx="366">
                  <c:v>45446</c:v>
                </c:pt>
                <c:pt idx="367">
                  <c:v>45447</c:v>
                </c:pt>
                <c:pt idx="368">
                  <c:v>45448</c:v>
                </c:pt>
                <c:pt idx="369">
                  <c:v>45449</c:v>
                </c:pt>
                <c:pt idx="370">
                  <c:v>45450</c:v>
                </c:pt>
                <c:pt idx="371">
                  <c:v>45453</c:v>
                </c:pt>
                <c:pt idx="372">
                  <c:v>45454</c:v>
                </c:pt>
                <c:pt idx="373">
                  <c:v>45455</c:v>
                </c:pt>
                <c:pt idx="374">
                  <c:v>45456</c:v>
                </c:pt>
                <c:pt idx="375">
                  <c:v>45457</c:v>
                </c:pt>
                <c:pt idx="376">
                  <c:v>45460</c:v>
                </c:pt>
                <c:pt idx="377">
                  <c:v>45461</c:v>
                </c:pt>
                <c:pt idx="378">
                  <c:v>45462</c:v>
                </c:pt>
                <c:pt idx="379">
                  <c:v>45463</c:v>
                </c:pt>
                <c:pt idx="380">
                  <c:v>45464</c:v>
                </c:pt>
                <c:pt idx="381">
                  <c:v>45467</c:v>
                </c:pt>
                <c:pt idx="382">
                  <c:v>45468</c:v>
                </c:pt>
                <c:pt idx="383">
                  <c:v>45469</c:v>
                </c:pt>
                <c:pt idx="384">
                  <c:v>45470</c:v>
                </c:pt>
                <c:pt idx="385">
                  <c:v>45471</c:v>
                </c:pt>
                <c:pt idx="386">
                  <c:v>45474</c:v>
                </c:pt>
                <c:pt idx="387">
                  <c:v>45475</c:v>
                </c:pt>
                <c:pt idx="388">
                  <c:v>45476</c:v>
                </c:pt>
                <c:pt idx="389">
                  <c:v>45477</c:v>
                </c:pt>
                <c:pt idx="390">
                  <c:v>45478</c:v>
                </c:pt>
                <c:pt idx="391">
                  <c:v>45481</c:v>
                </c:pt>
                <c:pt idx="392">
                  <c:v>45482</c:v>
                </c:pt>
                <c:pt idx="393">
                  <c:v>45483</c:v>
                </c:pt>
                <c:pt idx="394">
                  <c:v>45484</c:v>
                </c:pt>
                <c:pt idx="395">
                  <c:v>45485</c:v>
                </c:pt>
                <c:pt idx="396">
                  <c:v>45488</c:v>
                </c:pt>
                <c:pt idx="397">
                  <c:v>45489</c:v>
                </c:pt>
                <c:pt idx="398">
                  <c:v>45490</c:v>
                </c:pt>
                <c:pt idx="399">
                  <c:v>45491</c:v>
                </c:pt>
                <c:pt idx="400">
                  <c:v>45492</c:v>
                </c:pt>
                <c:pt idx="401">
                  <c:v>45495</c:v>
                </c:pt>
                <c:pt idx="402">
                  <c:v>45496</c:v>
                </c:pt>
                <c:pt idx="403">
                  <c:v>45497</c:v>
                </c:pt>
                <c:pt idx="404">
                  <c:v>45498</c:v>
                </c:pt>
                <c:pt idx="405">
                  <c:v>45499</c:v>
                </c:pt>
                <c:pt idx="406">
                  <c:v>45502</c:v>
                </c:pt>
                <c:pt idx="407">
                  <c:v>45503</c:v>
                </c:pt>
                <c:pt idx="408">
                  <c:v>45504</c:v>
                </c:pt>
                <c:pt idx="409">
                  <c:v>45505</c:v>
                </c:pt>
                <c:pt idx="410">
                  <c:v>45506</c:v>
                </c:pt>
                <c:pt idx="411">
                  <c:v>45509</c:v>
                </c:pt>
                <c:pt idx="412">
                  <c:v>45510</c:v>
                </c:pt>
                <c:pt idx="413">
                  <c:v>45511</c:v>
                </c:pt>
                <c:pt idx="414">
                  <c:v>45512</c:v>
                </c:pt>
                <c:pt idx="415">
                  <c:v>45513</c:v>
                </c:pt>
                <c:pt idx="416">
                  <c:v>45516</c:v>
                </c:pt>
                <c:pt idx="417">
                  <c:v>45517</c:v>
                </c:pt>
                <c:pt idx="418">
                  <c:v>45518</c:v>
                </c:pt>
                <c:pt idx="419">
                  <c:v>45519</c:v>
                </c:pt>
                <c:pt idx="420">
                  <c:v>45520</c:v>
                </c:pt>
                <c:pt idx="421">
                  <c:v>45523</c:v>
                </c:pt>
                <c:pt idx="422">
                  <c:v>45524</c:v>
                </c:pt>
                <c:pt idx="423">
                  <c:v>45525</c:v>
                </c:pt>
                <c:pt idx="424">
                  <c:v>45526</c:v>
                </c:pt>
                <c:pt idx="425">
                  <c:v>45527</c:v>
                </c:pt>
                <c:pt idx="426">
                  <c:v>45530</c:v>
                </c:pt>
                <c:pt idx="427">
                  <c:v>45531</c:v>
                </c:pt>
                <c:pt idx="428">
                  <c:v>45532</c:v>
                </c:pt>
                <c:pt idx="429">
                  <c:v>45533</c:v>
                </c:pt>
                <c:pt idx="430">
                  <c:v>45534</c:v>
                </c:pt>
                <c:pt idx="431">
                  <c:v>45537</c:v>
                </c:pt>
                <c:pt idx="432">
                  <c:v>45538</c:v>
                </c:pt>
                <c:pt idx="433">
                  <c:v>45539</c:v>
                </c:pt>
                <c:pt idx="434">
                  <c:v>45540</c:v>
                </c:pt>
                <c:pt idx="435">
                  <c:v>45541</c:v>
                </c:pt>
                <c:pt idx="436">
                  <c:v>45544</c:v>
                </c:pt>
                <c:pt idx="437">
                  <c:v>45545</c:v>
                </c:pt>
                <c:pt idx="438">
                  <c:v>45546</c:v>
                </c:pt>
                <c:pt idx="439">
                  <c:v>45547</c:v>
                </c:pt>
                <c:pt idx="440">
                  <c:v>45548</c:v>
                </c:pt>
                <c:pt idx="441">
                  <c:v>45551</c:v>
                </c:pt>
                <c:pt idx="442">
                  <c:v>45552</c:v>
                </c:pt>
                <c:pt idx="443">
                  <c:v>45553</c:v>
                </c:pt>
                <c:pt idx="444">
                  <c:v>45554</c:v>
                </c:pt>
                <c:pt idx="445">
                  <c:v>45555</c:v>
                </c:pt>
                <c:pt idx="446">
                  <c:v>45558</c:v>
                </c:pt>
                <c:pt idx="447">
                  <c:v>45559</c:v>
                </c:pt>
                <c:pt idx="448">
                  <c:v>45560</c:v>
                </c:pt>
                <c:pt idx="449">
                  <c:v>45561</c:v>
                </c:pt>
                <c:pt idx="450">
                  <c:v>45562</c:v>
                </c:pt>
                <c:pt idx="451">
                  <c:v>45565</c:v>
                </c:pt>
                <c:pt idx="452">
                  <c:v>45566</c:v>
                </c:pt>
                <c:pt idx="453">
                  <c:v>45567</c:v>
                </c:pt>
                <c:pt idx="454">
                  <c:v>45568</c:v>
                </c:pt>
                <c:pt idx="455">
                  <c:v>45569</c:v>
                </c:pt>
                <c:pt idx="456">
                  <c:v>45572</c:v>
                </c:pt>
                <c:pt idx="457">
                  <c:v>45573</c:v>
                </c:pt>
                <c:pt idx="458">
                  <c:v>45574</c:v>
                </c:pt>
                <c:pt idx="459">
                  <c:v>45575</c:v>
                </c:pt>
                <c:pt idx="460">
                  <c:v>45576</c:v>
                </c:pt>
                <c:pt idx="461">
                  <c:v>45579</c:v>
                </c:pt>
                <c:pt idx="462">
                  <c:v>45580</c:v>
                </c:pt>
                <c:pt idx="463">
                  <c:v>45581</c:v>
                </c:pt>
                <c:pt idx="464">
                  <c:v>45582</c:v>
                </c:pt>
                <c:pt idx="465">
                  <c:v>45583</c:v>
                </c:pt>
                <c:pt idx="466">
                  <c:v>45586</c:v>
                </c:pt>
                <c:pt idx="467">
                  <c:v>45587</c:v>
                </c:pt>
                <c:pt idx="468">
                  <c:v>45588</c:v>
                </c:pt>
                <c:pt idx="469">
                  <c:v>45589</c:v>
                </c:pt>
                <c:pt idx="470">
                  <c:v>45590</c:v>
                </c:pt>
                <c:pt idx="471">
                  <c:v>45593</c:v>
                </c:pt>
                <c:pt idx="472">
                  <c:v>45594</c:v>
                </c:pt>
                <c:pt idx="473">
                  <c:v>45595</c:v>
                </c:pt>
                <c:pt idx="474">
                  <c:v>45596</c:v>
                </c:pt>
                <c:pt idx="475">
                  <c:v>45597</c:v>
                </c:pt>
                <c:pt idx="476">
                  <c:v>45600</c:v>
                </c:pt>
                <c:pt idx="477">
                  <c:v>45601</c:v>
                </c:pt>
                <c:pt idx="478">
                  <c:v>45602</c:v>
                </c:pt>
                <c:pt idx="479">
                  <c:v>45603</c:v>
                </c:pt>
                <c:pt idx="480">
                  <c:v>45604</c:v>
                </c:pt>
                <c:pt idx="481">
                  <c:v>45607</c:v>
                </c:pt>
                <c:pt idx="482">
                  <c:v>45608</c:v>
                </c:pt>
                <c:pt idx="483" formatCode="m/d/yyyy">
                  <c:v>45609</c:v>
                </c:pt>
                <c:pt idx="484">
                  <c:v>45610</c:v>
                </c:pt>
                <c:pt idx="485">
                  <c:v>45611</c:v>
                </c:pt>
                <c:pt idx="486">
                  <c:v>45614</c:v>
                </c:pt>
                <c:pt idx="487">
                  <c:v>45615</c:v>
                </c:pt>
                <c:pt idx="488">
                  <c:v>45616</c:v>
                </c:pt>
                <c:pt idx="489">
                  <c:v>45617</c:v>
                </c:pt>
                <c:pt idx="490">
                  <c:v>45618</c:v>
                </c:pt>
                <c:pt idx="491">
                  <c:v>45621</c:v>
                </c:pt>
              </c:numCache>
            </c:numRef>
          </c:cat>
          <c:val>
            <c:numRef>
              <c:f>Munka1!$D$266:$D$757</c:f>
              <c:numCache>
                <c:formatCode>General</c:formatCode>
                <c:ptCount val="492"/>
                <c:pt idx="0">
                  <c:v>6.75</c:v>
                </c:pt>
                <c:pt idx="1">
                  <c:v>6.75</c:v>
                </c:pt>
                <c:pt idx="2">
                  <c:v>6.75</c:v>
                </c:pt>
                <c:pt idx="3">
                  <c:v>7</c:v>
                </c:pt>
                <c:pt idx="4">
                  <c:v>7</c:v>
                </c:pt>
                <c:pt idx="5">
                  <c:v>7</c:v>
                </c:pt>
                <c:pt idx="6">
                  <c:v>7</c:v>
                </c:pt>
                <c:pt idx="7">
                  <c:v>7</c:v>
                </c:pt>
                <c:pt idx="8">
                  <c:v>7</c:v>
                </c:pt>
                <c:pt idx="9">
                  <c:v>7</c:v>
                </c:pt>
                <c:pt idx="10">
                  <c:v>7</c:v>
                </c:pt>
                <c:pt idx="11">
                  <c:v>7</c:v>
                </c:pt>
                <c:pt idx="12">
                  <c:v>7</c:v>
                </c:pt>
                <c:pt idx="13">
                  <c:v>7</c:v>
                </c:pt>
                <c:pt idx="14">
                  <c:v>7</c:v>
                </c:pt>
                <c:pt idx="15">
                  <c:v>7</c:v>
                </c:pt>
                <c:pt idx="16">
                  <c:v>7</c:v>
                </c:pt>
                <c:pt idx="17">
                  <c:v>7</c:v>
                </c:pt>
                <c:pt idx="18">
                  <c:v>7</c:v>
                </c:pt>
                <c:pt idx="19">
                  <c:v>7</c:v>
                </c:pt>
                <c:pt idx="20">
                  <c:v>7</c:v>
                </c:pt>
                <c:pt idx="21">
                  <c:v>7</c:v>
                </c:pt>
                <c:pt idx="22">
                  <c:v>7</c:v>
                </c:pt>
                <c:pt idx="23">
                  <c:v>7</c:v>
                </c:pt>
                <c:pt idx="24">
                  <c:v>7</c:v>
                </c:pt>
                <c:pt idx="25">
                  <c:v>7</c:v>
                </c:pt>
                <c:pt idx="26">
                  <c:v>7</c:v>
                </c:pt>
                <c:pt idx="27">
                  <c:v>7</c:v>
                </c:pt>
                <c:pt idx="28">
                  <c:v>7</c:v>
                </c:pt>
                <c:pt idx="29">
                  <c:v>7</c:v>
                </c:pt>
                <c:pt idx="30">
                  <c:v>7</c:v>
                </c:pt>
                <c:pt idx="31">
                  <c:v>7</c:v>
                </c:pt>
                <c:pt idx="32">
                  <c:v>7</c:v>
                </c:pt>
                <c:pt idx="33">
                  <c:v>7</c:v>
                </c:pt>
                <c:pt idx="34">
                  <c:v>7</c:v>
                </c:pt>
                <c:pt idx="35">
                  <c:v>7</c:v>
                </c:pt>
                <c:pt idx="36">
                  <c:v>7</c:v>
                </c:pt>
                <c:pt idx="37">
                  <c:v>7</c:v>
                </c:pt>
                <c:pt idx="38">
                  <c:v>7</c:v>
                </c:pt>
                <c:pt idx="39">
                  <c:v>7</c:v>
                </c:pt>
                <c:pt idx="40">
                  <c:v>7</c:v>
                </c:pt>
                <c:pt idx="41">
                  <c:v>7</c:v>
                </c:pt>
                <c:pt idx="42">
                  <c:v>7</c:v>
                </c:pt>
                <c:pt idx="43">
                  <c:v>7</c:v>
                </c:pt>
                <c:pt idx="44">
                  <c:v>7</c:v>
                </c:pt>
                <c:pt idx="45">
                  <c:v>7</c:v>
                </c:pt>
                <c:pt idx="46">
                  <c:v>7</c:v>
                </c:pt>
                <c:pt idx="47">
                  <c:v>7</c:v>
                </c:pt>
                <c:pt idx="48">
                  <c:v>7</c:v>
                </c:pt>
                <c:pt idx="49">
                  <c:v>7</c:v>
                </c:pt>
                <c:pt idx="50">
                  <c:v>7</c:v>
                </c:pt>
                <c:pt idx="51">
                  <c:v>7</c:v>
                </c:pt>
                <c:pt idx="52">
                  <c:v>7</c:v>
                </c:pt>
                <c:pt idx="53">
                  <c:v>7</c:v>
                </c:pt>
                <c:pt idx="54">
                  <c:v>7</c:v>
                </c:pt>
                <c:pt idx="55">
                  <c:v>7</c:v>
                </c:pt>
                <c:pt idx="56">
                  <c:v>7</c:v>
                </c:pt>
                <c:pt idx="57">
                  <c:v>7</c:v>
                </c:pt>
                <c:pt idx="58">
                  <c:v>7</c:v>
                </c:pt>
                <c:pt idx="59">
                  <c:v>7</c:v>
                </c:pt>
                <c:pt idx="60">
                  <c:v>7</c:v>
                </c:pt>
                <c:pt idx="61">
                  <c:v>7</c:v>
                </c:pt>
                <c:pt idx="62">
                  <c:v>7</c:v>
                </c:pt>
                <c:pt idx="63">
                  <c:v>7</c:v>
                </c:pt>
                <c:pt idx="64">
                  <c:v>7</c:v>
                </c:pt>
                <c:pt idx="65">
                  <c:v>7</c:v>
                </c:pt>
                <c:pt idx="66">
                  <c:v>7</c:v>
                </c:pt>
                <c:pt idx="67">
                  <c:v>7</c:v>
                </c:pt>
                <c:pt idx="68">
                  <c:v>7</c:v>
                </c:pt>
                <c:pt idx="69">
                  <c:v>7</c:v>
                </c:pt>
                <c:pt idx="70">
                  <c:v>7</c:v>
                </c:pt>
                <c:pt idx="71">
                  <c:v>7</c:v>
                </c:pt>
                <c:pt idx="72">
                  <c:v>7</c:v>
                </c:pt>
                <c:pt idx="73">
                  <c:v>7</c:v>
                </c:pt>
                <c:pt idx="74">
                  <c:v>7</c:v>
                </c:pt>
                <c:pt idx="75">
                  <c:v>7</c:v>
                </c:pt>
                <c:pt idx="76">
                  <c:v>7</c:v>
                </c:pt>
                <c:pt idx="77">
                  <c:v>7</c:v>
                </c:pt>
                <c:pt idx="78">
                  <c:v>7</c:v>
                </c:pt>
                <c:pt idx="79">
                  <c:v>7</c:v>
                </c:pt>
                <c:pt idx="80">
                  <c:v>7</c:v>
                </c:pt>
                <c:pt idx="81">
                  <c:v>7</c:v>
                </c:pt>
                <c:pt idx="82">
                  <c:v>7</c:v>
                </c:pt>
                <c:pt idx="83">
                  <c:v>7</c:v>
                </c:pt>
                <c:pt idx="84">
                  <c:v>7</c:v>
                </c:pt>
                <c:pt idx="85">
                  <c:v>7</c:v>
                </c:pt>
                <c:pt idx="86">
                  <c:v>7</c:v>
                </c:pt>
                <c:pt idx="87">
                  <c:v>7</c:v>
                </c:pt>
                <c:pt idx="88">
                  <c:v>7</c:v>
                </c:pt>
                <c:pt idx="89">
                  <c:v>7</c:v>
                </c:pt>
                <c:pt idx="90">
                  <c:v>7</c:v>
                </c:pt>
                <c:pt idx="91">
                  <c:v>7</c:v>
                </c:pt>
                <c:pt idx="92">
                  <c:v>7</c:v>
                </c:pt>
                <c:pt idx="93">
                  <c:v>7</c:v>
                </c:pt>
                <c:pt idx="94">
                  <c:v>7</c:v>
                </c:pt>
                <c:pt idx="95">
                  <c:v>7</c:v>
                </c:pt>
                <c:pt idx="96">
                  <c:v>7</c:v>
                </c:pt>
                <c:pt idx="97">
                  <c:v>7</c:v>
                </c:pt>
                <c:pt idx="98">
                  <c:v>7</c:v>
                </c:pt>
                <c:pt idx="99">
                  <c:v>7</c:v>
                </c:pt>
                <c:pt idx="100">
                  <c:v>7</c:v>
                </c:pt>
                <c:pt idx="101">
                  <c:v>7</c:v>
                </c:pt>
                <c:pt idx="102">
                  <c:v>7</c:v>
                </c:pt>
                <c:pt idx="103">
                  <c:v>7</c:v>
                </c:pt>
                <c:pt idx="104">
                  <c:v>7</c:v>
                </c:pt>
                <c:pt idx="105">
                  <c:v>7</c:v>
                </c:pt>
                <c:pt idx="106">
                  <c:v>7</c:v>
                </c:pt>
                <c:pt idx="107">
                  <c:v>7</c:v>
                </c:pt>
                <c:pt idx="108">
                  <c:v>7</c:v>
                </c:pt>
                <c:pt idx="109">
                  <c:v>7</c:v>
                </c:pt>
                <c:pt idx="110">
                  <c:v>7</c:v>
                </c:pt>
                <c:pt idx="111">
                  <c:v>7</c:v>
                </c:pt>
                <c:pt idx="112">
                  <c:v>7</c:v>
                </c:pt>
                <c:pt idx="113">
                  <c:v>7</c:v>
                </c:pt>
                <c:pt idx="114">
                  <c:v>7</c:v>
                </c:pt>
                <c:pt idx="115">
                  <c:v>7</c:v>
                </c:pt>
                <c:pt idx="116">
                  <c:v>7</c:v>
                </c:pt>
                <c:pt idx="117">
                  <c:v>7</c:v>
                </c:pt>
                <c:pt idx="118">
                  <c:v>7</c:v>
                </c:pt>
                <c:pt idx="119">
                  <c:v>7</c:v>
                </c:pt>
                <c:pt idx="120">
                  <c:v>7</c:v>
                </c:pt>
                <c:pt idx="121">
                  <c:v>7</c:v>
                </c:pt>
                <c:pt idx="122">
                  <c:v>7</c:v>
                </c:pt>
                <c:pt idx="123">
                  <c:v>7</c:v>
                </c:pt>
                <c:pt idx="124">
                  <c:v>7</c:v>
                </c:pt>
                <c:pt idx="125">
                  <c:v>7</c:v>
                </c:pt>
                <c:pt idx="126">
                  <c:v>7</c:v>
                </c:pt>
                <c:pt idx="127">
                  <c:v>7</c:v>
                </c:pt>
                <c:pt idx="128">
                  <c:v>7</c:v>
                </c:pt>
                <c:pt idx="129">
                  <c:v>7</c:v>
                </c:pt>
                <c:pt idx="130">
                  <c:v>7</c:v>
                </c:pt>
                <c:pt idx="131">
                  <c:v>7</c:v>
                </c:pt>
                <c:pt idx="132">
                  <c:v>7</c:v>
                </c:pt>
                <c:pt idx="133">
                  <c:v>7</c:v>
                </c:pt>
                <c:pt idx="134">
                  <c:v>7</c:v>
                </c:pt>
                <c:pt idx="135">
                  <c:v>7</c:v>
                </c:pt>
                <c:pt idx="136">
                  <c:v>7</c:v>
                </c:pt>
                <c:pt idx="137">
                  <c:v>7</c:v>
                </c:pt>
                <c:pt idx="138">
                  <c:v>7</c:v>
                </c:pt>
                <c:pt idx="139">
                  <c:v>7</c:v>
                </c:pt>
                <c:pt idx="140">
                  <c:v>7</c:v>
                </c:pt>
                <c:pt idx="141">
                  <c:v>7</c:v>
                </c:pt>
                <c:pt idx="142">
                  <c:v>7</c:v>
                </c:pt>
                <c:pt idx="143">
                  <c:v>7</c:v>
                </c:pt>
                <c:pt idx="144">
                  <c:v>7</c:v>
                </c:pt>
                <c:pt idx="145">
                  <c:v>7</c:v>
                </c:pt>
                <c:pt idx="146">
                  <c:v>7</c:v>
                </c:pt>
                <c:pt idx="147">
                  <c:v>7</c:v>
                </c:pt>
                <c:pt idx="148">
                  <c:v>7</c:v>
                </c:pt>
                <c:pt idx="149">
                  <c:v>7</c:v>
                </c:pt>
                <c:pt idx="150">
                  <c:v>7</c:v>
                </c:pt>
                <c:pt idx="151">
                  <c:v>7</c:v>
                </c:pt>
                <c:pt idx="152">
                  <c:v>7</c:v>
                </c:pt>
                <c:pt idx="153">
                  <c:v>7</c:v>
                </c:pt>
                <c:pt idx="154">
                  <c:v>7</c:v>
                </c:pt>
                <c:pt idx="155">
                  <c:v>7</c:v>
                </c:pt>
                <c:pt idx="156">
                  <c:v>7</c:v>
                </c:pt>
                <c:pt idx="157">
                  <c:v>7</c:v>
                </c:pt>
                <c:pt idx="158">
                  <c:v>7</c:v>
                </c:pt>
                <c:pt idx="159">
                  <c:v>7</c:v>
                </c:pt>
                <c:pt idx="160">
                  <c:v>7</c:v>
                </c:pt>
                <c:pt idx="161">
                  <c:v>7</c:v>
                </c:pt>
                <c:pt idx="162">
                  <c:v>7</c:v>
                </c:pt>
                <c:pt idx="163">
                  <c:v>7</c:v>
                </c:pt>
                <c:pt idx="164">
                  <c:v>7</c:v>
                </c:pt>
                <c:pt idx="165">
                  <c:v>7</c:v>
                </c:pt>
                <c:pt idx="166">
                  <c:v>7</c:v>
                </c:pt>
                <c:pt idx="167">
                  <c:v>7</c:v>
                </c:pt>
                <c:pt idx="168">
                  <c:v>7</c:v>
                </c:pt>
                <c:pt idx="169">
                  <c:v>7</c:v>
                </c:pt>
                <c:pt idx="170">
                  <c:v>7</c:v>
                </c:pt>
                <c:pt idx="171">
                  <c:v>7</c:v>
                </c:pt>
                <c:pt idx="172">
                  <c:v>7</c:v>
                </c:pt>
                <c:pt idx="173">
                  <c:v>7</c:v>
                </c:pt>
                <c:pt idx="174">
                  <c:v>7</c:v>
                </c:pt>
                <c:pt idx="175">
                  <c:v>7</c:v>
                </c:pt>
                <c:pt idx="176">
                  <c:v>7</c:v>
                </c:pt>
                <c:pt idx="177">
                  <c:v>7</c:v>
                </c:pt>
                <c:pt idx="178">
                  <c:v>7</c:v>
                </c:pt>
                <c:pt idx="179">
                  <c:v>7</c:v>
                </c:pt>
                <c:pt idx="180">
                  <c:v>7</c:v>
                </c:pt>
                <c:pt idx="181">
                  <c:v>7</c:v>
                </c:pt>
                <c:pt idx="182">
                  <c:v>7</c:v>
                </c:pt>
                <c:pt idx="183">
                  <c:v>7</c:v>
                </c:pt>
                <c:pt idx="184">
                  <c:v>7</c:v>
                </c:pt>
                <c:pt idx="185">
                  <c:v>7</c:v>
                </c:pt>
                <c:pt idx="186">
                  <c:v>7</c:v>
                </c:pt>
                <c:pt idx="187">
                  <c:v>7</c:v>
                </c:pt>
                <c:pt idx="188">
                  <c:v>7</c:v>
                </c:pt>
                <c:pt idx="189">
                  <c:v>7</c:v>
                </c:pt>
                <c:pt idx="190">
                  <c:v>7</c:v>
                </c:pt>
                <c:pt idx="191">
                  <c:v>7</c:v>
                </c:pt>
                <c:pt idx="192">
                  <c:v>7</c:v>
                </c:pt>
                <c:pt idx="193">
                  <c:v>7</c:v>
                </c:pt>
                <c:pt idx="194">
                  <c:v>7</c:v>
                </c:pt>
                <c:pt idx="195">
                  <c:v>7</c:v>
                </c:pt>
                <c:pt idx="196">
                  <c:v>7</c:v>
                </c:pt>
                <c:pt idx="197">
                  <c:v>7</c:v>
                </c:pt>
                <c:pt idx="198">
                  <c:v>7</c:v>
                </c:pt>
                <c:pt idx="199">
                  <c:v>7</c:v>
                </c:pt>
                <c:pt idx="200">
                  <c:v>7</c:v>
                </c:pt>
                <c:pt idx="201">
                  <c:v>7</c:v>
                </c:pt>
                <c:pt idx="202">
                  <c:v>7</c:v>
                </c:pt>
                <c:pt idx="203">
                  <c:v>7</c:v>
                </c:pt>
                <c:pt idx="204">
                  <c:v>7</c:v>
                </c:pt>
                <c:pt idx="205">
                  <c:v>7</c:v>
                </c:pt>
                <c:pt idx="206">
                  <c:v>7</c:v>
                </c:pt>
                <c:pt idx="207">
                  <c:v>7</c:v>
                </c:pt>
                <c:pt idx="208">
                  <c:v>7</c:v>
                </c:pt>
                <c:pt idx="209">
                  <c:v>7</c:v>
                </c:pt>
                <c:pt idx="210">
                  <c:v>7</c:v>
                </c:pt>
                <c:pt idx="211">
                  <c:v>7</c:v>
                </c:pt>
                <c:pt idx="212">
                  <c:v>7</c:v>
                </c:pt>
                <c:pt idx="213">
                  <c:v>7</c:v>
                </c:pt>
                <c:pt idx="214">
                  <c:v>7</c:v>
                </c:pt>
                <c:pt idx="215">
                  <c:v>7</c:v>
                </c:pt>
                <c:pt idx="216">
                  <c:v>7</c:v>
                </c:pt>
                <c:pt idx="217">
                  <c:v>7</c:v>
                </c:pt>
                <c:pt idx="218">
                  <c:v>7</c:v>
                </c:pt>
                <c:pt idx="219">
                  <c:v>7</c:v>
                </c:pt>
                <c:pt idx="220">
                  <c:v>7</c:v>
                </c:pt>
                <c:pt idx="221">
                  <c:v>7</c:v>
                </c:pt>
                <c:pt idx="222">
                  <c:v>7</c:v>
                </c:pt>
                <c:pt idx="223">
                  <c:v>7</c:v>
                </c:pt>
                <c:pt idx="224">
                  <c:v>7</c:v>
                </c:pt>
                <c:pt idx="225">
                  <c:v>7</c:v>
                </c:pt>
                <c:pt idx="226">
                  <c:v>7</c:v>
                </c:pt>
                <c:pt idx="227">
                  <c:v>7</c:v>
                </c:pt>
                <c:pt idx="228">
                  <c:v>7</c:v>
                </c:pt>
                <c:pt idx="229">
                  <c:v>7</c:v>
                </c:pt>
                <c:pt idx="230">
                  <c:v>7</c:v>
                </c:pt>
                <c:pt idx="231">
                  <c:v>7</c:v>
                </c:pt>
                <c:pt idx="232">
                  <c:v>7</c:v>
                </c:pt>
                <c:pt idx="233">
                  <c:v>7</c:v>
                </c:pt>
                <c:pt idx="234">
                  <c:v>7</c:v>
                </c:pt>
                <c:pt idx="235">
                  <c:v>7</c:v>
                </c:pt>
                <c:pt idx="236">
                  <c:v>7</c:v>
                </c:pt>
                <c:pt idx="237">
                  <c:v>7</c:v>
                </c:pt>
                <c:pt idx="238">
                  <c:v>7</c:v>
                </c:pt>
                <c:pt idx="239">
                  <c:v>7</c:v>
                </c:pt>
                <c:pt idx="240">
                  <c:v>7</c:v>
                </c:pt>
                <c:pt idx="241">
                  <c:v>7</c:v>
                </c:pt>
                <c:pt idx="242">
                  <c:v>7</c:v>
                </c:pt>
                <c:pt idx="243">
                  <c:v>7</c:v>
                </c:pt>
                <c:pt idx="244">
                  <c:v>7</c:v>
                </c:pt>
                <c:pt idx="245">
                  <c:v>7</c:v>
                </c:pt>
                <c:pt idx="246">
                  <c:v>7</c:v>
                </c:pt>
                <c:pt idx="247">
                  <c:v>7</c:v>
                </c:pt>
                <c:pt idx="248">
                  <c:v>7</c:v>
                </c:pt>
                <c:pt idx="249">
                  <c:v>7</c:v>
                </c:pt>
                <c:pt idx="250">
                  <c:v>7</c:v>
                </c:pt>
                <c:pt idx="251">
                  <c:v>7</c:v>
                </c:pt>
                <c:pt idx="252">
                  <c:v>7</c:v>
                </c:pt>
                <c:pt idx="253">
                  <c:v>7</c:v>
                </c:pt>
                <c:pt idx="254">
                  <c:v>7</c:v>
                </c:pt>
                <c:pt idx="255">
                  <c:v>7</c:v>
                </c:pt>
                <c:pt idx="256">
                  <c:v>7</c:v>
                </c:pt>
                <c:pt idx="257">
                  <c:v>7</c:v>
                </c:pt>
                <c:pt idx="258">
                  <c:v>7</c:v>
                </c:pt>
                <c:pt idx="259">
                  <c:v>7</c:v>
                </c:pt>
                <c:pt idx="260">
                  <c:v>7</c:v>
                </c:pt>
                <c:pt idx="261">
                  <c:v>7</c:v>
                </c:pt>
                <c:pt idx="262">
                  <c:v>7</c:v>
                </c:pt>
                <c:pt idx="263">
                  <c:v>7</c:v>
                </c:pt>
                <c:pt idx="264">
                  <c:v>7</c:v>
                </c:pt>
                <c:pt idx="265">
                  <c:v>7</c:v>
                </c:pt>
                <c:pt idx="266">
                  <c:v>7</c:v>
                </c:pt>
                <c:pt idx="267">
                  <c:v>7</c:v>
                </c:pt>
                <c:pt idx="268">
                  <c:v>7</c:v>
                </c:pt>
                <c:pt idx="269">
                  <c:v>7</c:v>
                </c:pt>
                <c:pt idx="270">
                  <c:v>7</c:v>
                </c:pt>
                <c:pt idx="271">
                  <c:v>7</c:v>
                </c:pt>
                <c:pt idx="272">
                  <c:v>7</c:v>
                </c:pt>
                <c:pt idx="273">
                  <c:v>7</c:v>
                </c:pt>
                <c:pt idx="274">
                  <c:v>7</c:v>
                </c:pt>
                <c:pt idx="275">
                  <c:v>7</c:v>
                </c:pt>
                <c:pt idx="276">
                  <c:v>7</c:v>
                </c:pt>
                <c:pt idx="277">
                  <c:v>7</c:v>
                </c:pt>
                <c:pt idx="278">
                  <c:v>7</c:v>
                </c:pt>
                <c:pt idx="279">
                  <c:v>7</c:v>
                </c:pt>
                <c:pt idx="280">
                  <c:v>7</c:v>
                </c:pt>
                <c:pt idx="281">
                  <c:v>7</c:v>
                </c:pt>
                <c:pt idx="282">
                  <c:v>7</c:v>
                </c:pt>
                <c:pt idx="283">
                  <c:v>7</c:v>
                </c:pt>
                <c:pt idx="284">
                  <c:v>7</c:v>
                </c:pt>
                <c:pt idx="285">
                  <c:v>7</c:v>
                </c:pt>
                <c:pt idx="286">
                  <c:v>7</c:v>
                </c:pt>
                <c:pt idx="287">
                  <c:v>7</c:v>
                </c:pt>
                <c:pt idx="288">
                  <c:v>7</c:v>
                </c:pt>
                <c:pt idx="289">
                  <c:v>7</c:v>
                </c:pt>
                <c:pt idx="290">
                  <c:v>7</c:v>
                </c:pt>
                <c:pt idx="291">
                  <c:v>7</c:v>
                </c:pt>
                <c:pt idx="292">
                  <c:v>7</c:v>
                </c:pt>
                <c:pt idx="293">
                  <c:v>7</c:v>
                </c:pt>
                <c:pt idx="294">
                  <c:v>7</c:v>
                </c:pt>
                <c:pt idx="295">
                  <c:v>7</c:v>
                </c:pt>
                <c:pt idx="296">
                  <c:v>7</c:v>
                </c:pt>
                <c:pt idx="297">
                  <c:v>7</c:v>
                </c:pt>
                <c:pt idx="298">
                  <c:v>7</c:v>
                </c:pt>
                <c:pt idx="299">
                  <c:v>7</c:v>
                </c:pt>
                <c:pt idx="300">
                  <c:v>7</c:v>
                </c:pt>
                <c:pt idx="301">
                  <c:v>7</c:v>
                </c:pt>
                <c:pt idx="302">
                  <c:v>7</c:v>
                </c:pt>
                <c:pt idx="303">
                  <c:v>7</c:v>
                </c:pt>
                <c:pt idx="304">
                  <c:v>7</c:v>
                </c:pt>
                <c:pt idx="305">
                  <c:v>7</c:v>
                </c:pt>
                <c:pt idx="306">
                  <c:v>7</c:v>
                </c:pt>
                <c:pt idx="307">
                  <c:v>7</c:v>
                </c:pt>
                <c:pt idx="308">
                  <c:v>7</c:v>
                </c:pt>
                <c:pt idx="309">
                  <c:v>7</c:v>
                </c:pt>
                <c:pt idx="310">
                  <c:v>7</c:v>
                </c:pt>
                <c:pt idx="311">
                  <c:v>7</c:v>
                </c:pt>
                <c:pt idx="312">
                  <c:v>7</c:v>
                </c:pt>
                <c:pt idx="313">
                  <c:v>7</c:v>
                </c:pt>
                <c:pt idx="314">
                  <c:v>7</c:v>
                </c:pt>
                <c:pt idx="315">
                  <c:v>7</c:v>
                </c:pt>
                <c:pt idx="316">
                  <c:v>7</c:v>
                </c:pt>
                <c:pt idx="317">
                  <c:v>7</c:v>
                </c:pt>
                <c:pt idx="318">
                  <c:v>7</c:v>
                </c:pt>
                <c:pt idx="319">
                  <c:v>7</c:v>
                </c:pt>
                <c:pt idx="320">
                  <c:v>7</c:v>
                </c:pt>
                <c:pt idx="321">
                  <c:v>7</c:v>
                </c:pt>
                <c:pt idx="322">
                  <c:v>7</c:v>
                </c:pt>
                <c:pt idx="323">
                  <c:v>7</c:v>
                </c:pt>
                <c:pt idx="324">
                  <c:v>7</c:v>
                </c:pt>
                <c:pt idx="325">
                  <c:v>7</c:v>
                </c:pt>
                <c:pt idx="326">
                  <c:v>7</c:v>
                </c:pt>
                <c:pt idx="327">
                  <c:v>7</c:v>
                </c:pt>
                <c:pt idx="328">
                  <c:v>7</c:v>
                </c:pt>
                <c:pt idx="329">
                  <c:v>7</c:v>
                </c:pt>
                <c:pt idx="330">
                  <c:v>7</c:v>
                </c:pt>
                <c:pt idx="331">
                  <c:v>7</c:v>
                </c:pt>
                <c:pt idx="332">
                  <c:v>7</c:v>
                </c:pt>
                <c:pt idx="333">
                  <c:v>7</c:v>
                </c:pt>
                <c:pt idx="334">
                  <c:v>7</c:v>
                </c:pt>
                <c:pt idx="335">
                  <c:v>7</c:v>
                </c:pt>
                <c:pt idx="336">
                  <c:v>7</c:v>
                </c:pt>
                <c:pt idx="337">
                  <c:v>7</c:v>
                </c:pt>
                <c:pt idx="338">
                  <c:v>7</c:v>
                </c:pt>
                <c:pt idx="339">
                  <c:v>7</c:v>
                </c:pt>
                <c:pt idx="340">
                  <c:v>7</c:v>
                </c:pt>
                <c:pt idx="341">
                  <c:v>7</c:v>
                </c:pt>
                <c:pt idx="342">
                  <c:v>7</c:v>
                </c:pt>
                <c:pt idx="343">
                  <c:v>7</c:v>
                </c:pt>
                <c:pt idx="344">
                  <c:v>7</c:v>
                </c:pt>
                <c:pt idx="345">
                  <c:v>7</c:v>
                </c:pt>
                <c:pt idx="346">
                  <c:v>7</c:v>
                </c:pt>
                <c:pt idx="347">
                  <c:v>7</c:v>
                </c:pt>
                <c:pt idx="348">
                  <c:v>7</c:v>
                </c:pt>
                <c:pt idx="349">
                  <c:v>7</c:v>
                </c:pt>
                <c:pt idx="350">
                  <c:v>7</c:v>
                </c:pt>
                <c:pt idx="351">
                  <c:v>7</c:v>
                </c:pt>
                <c:pt idx="352">
                  <c:v>7</c:v>
                </c:pt>
                <c:pt idx="353">
                  <c:v>7</c:v>
                </c:pt>
                <c:pt idx="354">
                  <c:v>7</c:v>
                </c:pt>
                <c:pt idx="355">
                  <c:v>7</c:v>
                </c:pt>
                <c:pt idx="356">
                  <c:v>7</c:v>
                </c:pt>
                <c:pt idx="357">
                  <c:v>7</c:v>
                </c:pt>
                <c:pt idx="358">
                  <c:v>7</c:v>
                </c:pt>
                <c:pt idx="359">
                  <c:v>7</c:v>
                </c:pt>
                <c:pt idx="360">
                  <c:v>7</c:v>
                </c:pt>
                <c:pt idx="361">
                  <c:v>7</c:v>
                </c:pt>
                <c:pt idx="362">
                  <c:v>7</c:v>
                </c:pt>
                <c:pt idx="363">
                  <c:v>7</c:v>
                </c:pt>
                <c:pt idx="364">
                  <c:v>7</c:v>
                </c:pt>
                <c:pt idx="365">
                  <c:v>7</c:v>
                </c:pt>
                <c:pt idx="366">
                  <c:v>7</c:v>
                </c:pt>
                <c:pt idx="367">
                  <c:v>7</c:v>
                </c:pt>
                <c:pt idx="368">
                  <c:v>7</c:v>
                </c:pt>
                <c:pt idx="369">
                  <c:v>7</c:v>
                </c:pt>
                <c:pt idx="370">
                  <c:v>7</c:v>
                </c:pt>
                <c:pt idx="371">
                  <c:v>7</c:v>
                </c:pt>
                <c:pt idx="372">
                  <c:v>7</c:v>
                </c:pt>
                <c:pt idx="373">
                  <c:v>7</c:v>
                </c:pt>
                <c:pt idx="374">
                  <c:v>7</c:v>
                </c:pt>
                <c:pt idx="375">
                  <c:v>7</c:v>
                </c:pt>
                <c:pt idx="376">
                  <c:v>7</c:v>
                </c:pt>
                <c:pt idx="377">
                  <c:v>7</c:v>
                </c:pt>
                <c:pt idx="378">
                  <c:v>7</c:v>
                </c:pt>
                <c:pt idx="379">
                  <c:v>7</c:v>
                </c:pt>
                <c:pt idx="380">
                  <c:v>7</c:v>
                </c:pt>
                <c:pt idx="381">
                  <c:v>7</c:v>
                </c:pt>
                <c:pt idx="382">
                  <c:v>7</c:v>
                </c:pt>
                <c:pt idx="383">
                  <c:v>7</c:v>
                </c:pt>
                <c:pt idx="384">
                  <c:v>7</c:v>
                </c:pt>
                <c:pt idx="385">
                  <c:v>7</c:v>
                </c:pt>
                <c:pt idx="386">
                  <c:v>7</c:v>
                </c:pt>
                <c:pt idx="387">
                  <c:v>7</c:v>
                </c:pt>
                <c:pt idx="388">
                  <c:v>7</c:v>
                </c:pt>
                <c:pt idx="389">
                  <c:v>7</c:v>
                </c:pt>
                <c:pt idx="390">
                  <c:v>7</c:v>
                </c:pt>
                <c:pt idx="391">
                  <c:v>6.75</c:v>
                </c:pt>
                <c:pt idx="392">
                  <c:v>6.75</c:v>
                </c:pt>
                <c:pt idx="393">
                  <c:v>6.75</c:v>
                </c:pt>
                <c:pt idx="394">
                  <c:v>6.75</c:v>
                </c:pt>
                <c:pt idx="395">
                  <c:v>6.75</c:v>
                </c:pt>
                <c:pt idx="396">
                  <c:v>6.75</c:v>
                </c:pt>
                <c:pt idx="397">
                  <c:v>6.75</c:v>
                </c:pt>
                <c:pt idx="398">
                  <c:v>6.75</c:v>
                </c:pt>
                <c:pt idx="399">
                  <c:v>6.75</c:v>
                </c:pt>
                <c:pt idx="400">
                  <c:v>6.75</c:v>
                </c:pt>
                <c:pt idx="401">
                  <c:v>6.75</c:v>
                </c:pt>
                <c:pt idx="402">
                  <c:v>6.75</c:v>
                </c:pt>
                <c:pt idx="403">
                  <c:v>6.75</c:v>
                </c:pt>
                <c:pt idx="404">
                  <c:v>6.75</c:v>
                </c:pt>
                <c:pt idx="405">
                  <c:v>6.75</c:v>
                </c:pt>
                <c:pt idx="406">
                  <c:v>6.75</c:v>
                </c:pt>
                <c:pt idx="407">
                  <c:v>6.75</c:v>
                </c:pt>
                <c:pt idx="408">
                  <c:v>6.75</c:v>
                </c:pt>
                <c:pt idx="409">
                  <c:v>6.75</c:v>
                </c:pt>
                <c:pt idx="410">
                  <c:v>6.75</c:v>
                </c:pt>
                <c:pt idx="411">
                  <c:v>6.75</c:v>
                </c:pt>
                <c:pt idx="412">
                  <c:v>6.75</c:v>
                </c:pt>
                <c:pt idx="413">
                  <c:v>6.75</c:v>
                </c:pt>
                <c:pt idx="414">
                  <c:v>6.75</c:v>
                </c:pt>
                <c:pt idx="415">
                  <c:v>6.75</c:v>
                </c:pt>
                <c:pt idx="416">
                  <c:v>6.75</c:v>
                </c:pt>
                <c:pt idx="417">
                  <c:v>6.75</c:v>
                </c:pt>
                <c:pt idx="418">
                  <c:v>6.75</c:v>
                </c:pt>
                <c:pt idx="419">
                  <c:v>6.75</c:v>
                </c:pt>
                <c:pt idx="420">
                  <c:v>6.5</c:v>
                </c:pt>
                <c:pt idx="421">
                  <c:v>6.5</c:v>
                </c:pt>
                <c:pt idx="422">
                  <c:v>6.5</c:v>
                </c:pt>
                <c:pt idx="423">
                  <c:v>6.5</c:v>
                </c:pt>
                <c:pt idx="424">
                  <c:v>6.5</c:v>
                </c:pt>
                <c:pt idx="425">
                  <c:v>6.5</c:v>
                </c:pt>
                <c:pt idx="426">
                  <c:v>6.5</c:v>
                </c:pt>
                <c:pt idx="427">
                  <c:v>6.5</c:v>
                </c:pt>
                <c:pt idx="428">
                  <c:v>6.5</c:v>
                </c:pt>
                <c:pt idx="429">
                  <c:v>6.5</c:v>
                </c:pt>
                <c:pt idx="430">
                  <c:v>6.5</c:v>
                </c:pt>
                <c:pt idx="431">
                  <c:v>6.5</c:v>
                </c:pt>
                <c:pt idx="432">
                  <c:v>6.5</c:v>
                </c:pt>
                <c:pt idx="433">
                  <c:v>6.5</c:v>
                </c:pt>
                <c:pt idx="434">
                  <c:v>6.5</c:v>
                </c:pt>
                <c:pt idx="435">
                  <c:v>6.5</c:v>
                </c:pt>
                <c:pt idx="436">
                  <c:v>6.5</c:v>
                </c:pt>
                <c:pt idx="437">
                  <c:v>6.5</c:v>
                </c:pt>
                <c:pt idx="438">
                  <c:v>6.5</c:v>
                </c:pt>
                <c:pt idx="439">
                  <c:v>6.5</c:v>
                </c:pt>
                <c:pt idx="440">
                  <c:v>6.5</c:v>
                </c:pt>
                <c:pt idx="441">
                  <c:v>6.5</c:v>
                </c:pt>
                <c:pt idx="442">
                  <c:v>6.5</c:v>
                </c:pt>
                <c:pt idx="443">
                  <c:v>6.5</c:v>
                </c:pt>
                <c:pt idx="444">
                  <c:v>6.5</c:v>
                </c:pt>
                <c:pt idx="445">
                  <c:v>6.5</c:v>
                </c:pt>
                <c:pt idx="446">
                  <c:v>6.5</c:v>
                </c:pt>
                <c:pt idx="447">
                  <c:v>6.5</c:v>
                </c:pt>
                <c:pt idx="448">
                  <c:v>6.5</c:v>
                </c:pt>
                <c:pt idx="449">
                  <c:v>6.5</c:v>
                </c:pt>
                <c:pt idx="450">
                  <c:v>6.5</c:v>
                </c:pt>
                <c:pt idx="451">
                  <c:v>6.5</c:v>
                </c:pt>
                <c:pt idx="452">
                  <c:v>6.5</c:v>
                </c:pt>
                <c:pt idx="453">
                  <c:v>6.5</c:v>
                </c:pt>
                <c:pt idx="454">
                  <c:v>6.5</c:v>
                </c:pt>
                <c:pt idx="455">
                  <c:v>6.5</c:v>
                </c:pt>
                <c:pt idx="456">
                  <c:v>6.5</c:v>
                </c:pt>
                <c:pt idx="457">
                  <c:v>6.5</c:v>
                </c:pt>
                <c:pt idx="458">
                  <c:v>6.5</c:v>
                </c:pt>
                <c:pt idx="459">
                  <c:v>6.5</c:v>
                </c:pt>
                <c:pt idx="460">
                  <c:v>6.5</c:v>
                </c:pt>
                <c:pt idx="461">
                  <c:v>6.5</c:v>
                </c:pt>
                <c:pt idx="462">
                  <c:v>6.5</c:v>
                </c:pt>
                <c:pt idx="463">
                  <c:v>6.5</c:v>
                </c:pt>
                <c:pt idx="464">
                  <c:v>6.5</c:v>
                </c:pt>
                <c:pt idx="465">
                  <c:v>6.5</c:v>
                </c:pt>
                <c:pt idx="466">
                  <c:v>6.5</c:v>
                </c:pt>
                <c:pt idx="467">
                  <c:v>6.5</c:v>
                </c:pt>
                <c:pt idx="468">
                  <c:v>6.5</c:v>
                </c:pt>
                <c:pt idx="469">
                  <c:v>6.5</c:v>
                </c:pt>
                <c:pt idx="470">
                  <c:v>6.5</c:v>
                </c:pt>
                <c:pt idx="471">
                  <c:v>6.5</c:v>
                </c:pt>
                <c:pt idx="472">
                  <c:v>6.5</c:v>
                </c:pt>
                <c:pt idx="473">
                  <c:v>6.5</c:v>
                </c:pt>
                <c:pt idx="474">
                  <c:v>6.5</c:v>
                </c:pt>
                <c:pt idx="475">
                  <c:v>6.5</c:v>
                </c:pt>
                <c:pt idx="476">
                  <c:v>6.5</c:v>
                </c:pt>
                <c:pt idx="477">
                  <c:v>6.5</c:v>
                </c:pt>
                <c:pt idx="478">
                  <c:v>6.5</c:v>
                </c:pt>
                <c:pt idx="479">
                  <c:v>6.5</c:v>
                </c:pt>
                <c:pt idx="480">
                  <c:v>6.5</c:v>
                </c:pt>
                <c:pt idx="481">
                  <c:v>6.5</c:v>
                </c:pt>
                <c:pt idx="482">
                  <c:v>6.5</c:v>
                </c:pt>
                <c:pt idx="483">
                  <c:v>6.5</c:v>
                </c:pt>
                <c:pt idx="484">
                  <c:v>6.5</c:v>
                </c:pt>
                <c:pt idx="485">
                  <c:v>6.5</c:v>
                </c:pt>
                <c:pt idx="486">
                  <c:v>6.5</c:v>
                </c:pt>
                <c:pt idx="487">
                  <c:v>6.5</c:v>
                </c:pt>
                <c:pt idx="488">
                  <c:v>6.5</c:v>
                </c:pt>
                <c:pt idx="489">
                  <c:v>6.5</c:v>
                </c:pt>
                <c:pt idx="490">
                  <c:v>6.5</c:v>
                </c:pt>
                <c:pt idx="491">
                  <c:v>6.5</c:v>
                </c:pt>
              </c:numCache>
            </c:numRef>
          </c:val>
          <c:smooth val="0"/>
          <c:extLst>
            <c:ext xmlns:c16="http://schemas.microsoft.com/office/drawing/2014/chart" uri="{C3380CC4-5D6E-409C-BE32-E72D297353CC}">
              <c16:uniqueId val="{00000002-8D09-4B31-99BF-6DBC2094A61C}"/>
            </c:ext>
          </c:extLst>
        </c:ser>
        <c:ser>
          <c:idx val="3"/>
          <c:order val="3"/>
          <c:tx>
            <c:strRef>
              <c:f>Munka1!$E$1</c:f>
              <c:strCache>
                <c:ptCount val="1"/>
                <c:pt idx="0">
                  <c:v>Lengyelország</c:v>
                </c:pt>
              </c:strCache>
            </c:strRef>
          </c:tx>
          <c:spPr>
            <a:ln w="38100" cap="rnd">
              <a:solidFill>
                <a:schemeClr val="accent4"/>
              </a:solidFill>
              <a:round/>
            </a:ln>
            <a:effectLst/>
          </c:spPr>
          <c:marker>
            <c:symbol val="none"/>
          </c:marker>
          <c:cat>
            <c:numRef>
              <c:f>Munka1!$A$266:$A$757</c:f>
              <c:numCache>
                <c:formatCode>yyyy\.mm\.dd\.</c:formatCode>
                <c:ptCount val="492"/>
                <c:pt idx="0">
                  <c:v>44932</c:v>
                </c:pt>
                <c:pt idx="1">
                  <c:v>44935</c:v>
                </c:pt>
                <c:pt idx="2">
                  <c:v>44936</c:v>
                </c:pt>
                <c:pt idx="3">
                  <c:v>44937</c:v>
                </c:pt>
                <c:pt idx="4">
                  <c:v>44938</c:v>
                </c:pt>
                <c:pt idx="5">
                  <c:v>44939</c:v>
                </c:pt>
                <c:pt idx="6">
                  <c:v>44942</c:v>
                </c:pt>
                <c:pt idx="7">
                  <c:v>44943</c:v>
                </c:pt>
                <c:pt idx="8">
                  <c:v>44944</c:v>
                </c:pt>
                <c:pt idx="9">
                  <c:v>44945</c:v>
                </c:pt>
                <c:pt idx="10">
                  <c:v>44946</c:v>
                </c:pt>
                <c:pt idx="11">
                  <c:v>44949</c:v>
                </c:pt>
                <c:pt idx="12">
                  <c:v>44950</c:v>
                </c:pt>
                <c:pt idx="13">
                  <c:v>44951</c:v>
                </c:pt>
                <c:pt idx="14">
                  <c:v>44952</c:v>
                </c:pt>
                <c:pt idx="15">
                  <c:v>44953</c:v>
                </c:pt>
                <c:pt idx="16">
                  <c:v>44956</c:v>
                </c:pt>
                <c:pt idx="17">
                  <c:v>44957</c:v>
                </c:pt>
                <c:pt idx="18">
                  <c:v>44958</c:v>
                </c:pt>
                <c:pt idx="19">
                  <c:v>44959</c:v>
                </c:pt>
                <c:pt idx="20">
                  <c:v>44960</c:v>
                </c:pt>
                <c:pt idx="21">
                  <c:v>44963</c:v>
                </c:pt>
                <c:pt idx="22">
                  <c:v>44964</c:v>
                </c:pt>
                <c:pt idx="23">
                  <c:v>44965</c:v>
                </c:pt>
                <c:pt idx="24">
                  <c:v>44966</c:v>
                </c:pt>
                <c:pt idx="25">
                  <c:v>44967</c:v>
                </c:pt>
                <c:pt idx="26">
                  <c:v>44970</c:v>
                </c:pt>
                <c:pt idx="27">
                  <c:v>44971</c:v>
                </c:pt>
                <c:pt idx="28">
                  <c:v>44972</c:v>
                </c:pt>
                <c:pt idx="29">
                  <c:v>44973</c:v>
                </c:pt>
                <c:pt idx="30">
                  <c:v>44974</c:v>
                </c:pt>
                <c:pt idx="31">
                  <c:v>44977</c:v>
                </c:pt>
                <c:pt idx="32">
                  <c:v>44978</c:v>
                </c:pt>
                <c:pt idx="33">
                  <c:v>44979</c:v>
                </c:pt>
                <c:pt idx="34">
                  <c:v>44980</c:v>
                </c:pt>
                <c:pt idx="35">
                  <c:v>44981</c:v>
                </c:pt>
                <c:pt idx="36">
                  <c:v>44984</c:v>
                </c:pt>
                <c:pt idx="37">
                  <c:v>44985</c:v>
                </c:pt>
                <c:pt idx="38">
                  <c:v>44986</c:v>
                </c:pt>
                <c:pt idx="39">
                  <c:v>44987</c:v>
                </c:pt>
                <c:pt idx="40">
                  <c:v>44988</c:v>
                </c:pt>
                <c:pt idx="41">
                  <c:v>44991</c:v>
                </c:pt>
                <c:pt idx="42">
                  <c:v>44992</c:v>
                </c:pt>
                <c:pt idx="43">
                  <c:v>44993</c:v>
                </c:pt>
                <c:pt idx="44">
                  <c:v>44994</c:v>
                </c:pt>
                <c:pt idx="45">
                  <c:v>44995</c:v>
                </c:pt>
                <c:pt idx="46">
                  <c:v>44998</c:v>
                </c:pt>
                <c:pt idx="47">
                  <c:v>44999</c:v>
                </c:pt>
                <c:pt idx="48">
                  <c:v>45000</c:v>
                </c:pt>
                <c:pt idx="49">
                  <c:v>45001</c:v>
                </c:pt>
                <c:pt idx="50">
                  <c:v>45002</c:v>
                </c:pt>
                <c:pt idx="51">
                  <c:v>45005</c:v>
                </c:pt>
                <c:pt idx="52">
                  <c:v>45006</c:v>
                </c:pt>
                <c:pt idx="53">
                  <c:v>45007</c:v>
                </c:pt>
                <c:pt idx="54">
                  <c:v>45008</c:v>
                </c:pt>
                <c:pt idx="55">
                  <c:v>45009</c:v>
                </c:pt>
                <c:pt idx="56">
                  <c:v>45012</c:v>
                </c:pt>
                <c:pt idx="57">
                  <c:v>45013</c:v>
                </c:pt>
                <c:pt idx="58">
                  <c:v>45014</c:v>
                </c:pt>
                <c:pt idx="59">
                  <c:v>45015</c:v>
                </c:pt>
                <c:pt idx="60">
                  <c:v>45016</c:v>
                </c:pt>
                <c:pt idx="61">
                  <c:v>45019</c:v>
                </c:pt>
                <c:pt idx="62">
                  <c:v>45020</c:v>
                </c:pt>
                <c:pt idx="63">
                  <c:v>45021</c:v>
                </c:pt>
                <c:pt idx="64">
                  <c:v>45022</c:v>
                </c:pt>
                <c:pt idx="65">
                  <c:v>45023</c:v>
                </c:pt>
                <c:pt idx="66">
                  <c:v>45026</c:v>
                </c:pt>
                <c:pt idx="67">
                  <c:v>45027</c:v>
                </c:pt>
                <c:pt idx="68">
                  <c:v>45028</c:v>
                </c:pt>
                <c:pt idx="69">
                  <c:v>45029</c:v>
                </c:pt>
                <c:pt idx="70">
                  <c:v>45030</c:v>
                </c:pt>
                <c:pt idx="71">
                  <c:v>45033</c:v>
                </c:pt>
                <c:pt idx="72">
                  <c:v>45034</c:v>
                </c:pt>
                <c:pt idx="73">
                  <c:v>45035</c:v>
                </c:pt>
                <c:pt idx="74">
                  <c:v>45036</c:v>
                </c:pt>
                <c:pt idx="75">
                  <c:v>45037</c:v>
                </c:pt>
                <c:pt idx="76">
                  <c:v>45040</c:v>
                </c:pt>
                <c:pt idx="77">
                  <c:v>45041</c:v>
                </c:pt>
                <c:pt idx="78">
                  <c:v>45042</c:v>
                </c:pt>
                <c:pt idx="79">
                  <c:v>45043</c:v>
                </c:pt>
                <c:pt idx="80">
                  <c:v>45044</c:v>
                </c:pt>
                <c:pt idx="81">
                  <c:v>45047</c:v>
                </c:pt>
                <c:pt idx="82">
                  <c:v>45048</c:v>
                </c:pt>
                <c:pt idx="83">
                  <c:v>45049</c:v>
                </c:pt>
                <c:pt idx="84">
                  <c:v>45050</c:v>
                </c:pt>
                <c:pt idx="85">
                  <c:v>45051</c:v>
                </c:pt>
                <c:pt idx="86">
                  <c:v>45054</c:v>
                </c:pt>
                <c:pt idx="87">
                  <c:v>45055</c:v>
                </c:pt>
                <c:pt idx="88">
                  <c:v>45056</c:v>
                </c:pt>
                <c:pt idx="89">
                  <c:v>45057</c:v>
                </c:pt>
                <c:pt idx="90">
                  <c:v>45058</c:v>
                </c:pt>
                <c:pt idx="91">
                  <c:v>45061</c:v>
                </c:pt>
                <c:pt idx="92">
                  <c:v>45062</c:v>
                </c:pt>
                <c:pt idx="93">
                  <c:v>45063</c:v>
                </c:pt>
                <c:pt idx="94">
                  <c:v>45064</c:v>
                </c:pt>
                <c:pt idx="95">
                  <c:v>45065</c:v>
                </c:pt>
                <c:pt idx="96">
                  <c:v>45068</c:v>
                </c:pt>
                <c:pt idx="97">
                  <c:v>45069</c:v>
                </c:pt>
                <c:pt idx="98">
                  <c:v>45070</c:v>
                </c:pt>
                <c:pt idx="99">
                  <c:v>45071</c:v>
                </c:pt>
                <c:pt idx="100">
                  <c:v>45072</c:v>
                </c:pt>
                <c:pt idx="101">
                  <c:v>45075</c:v>
                </c:pt>
                <c:pt idx="102">
                  <c:v>45076</c:v>
                </c:pt>
                <c:pt idx="103">
                  <c:v>45077</c:v>
                </c:pt>
                <c:pt idx="104">
                  <c:v>45078</c:v>
                </c:pt>
                <c:pt idx="105">
                  <c:v>45079</c:v>
                </c:pt>
                <c:pt idx="106">
                  <c:v>45082</c:v>
                </c:pt>
                <c:pt idx="107">
                  <c:v>45083</c:v>
                </c:pt>
                <c:pt idx="108">
                  <c:v>45084</c:v>
                </c:pt>
                <c:pt idx="109">
                  <c:v>45085</c:v>
                </c:pt>
                <c:pt idx="110">
                  <c:v>45086</c:v>
                </c:pt>
                <c:pt idx="111">
                  <c:v>45089</c:v>
                </c:pt>
                <c:pt idx="112">
                  <c:v>45090</c:v>
                </c:pt>
                <c:pt idx="113">
                  <c:v>45091</c:v>
                </c:pt>
                <c:pt idx="114">
                  <c:v>45092</c:v>
                </c:pt>
                <c:pt idx="115">
                  <c:v>45093</c:v>
                </c:pt>
                <c:pt idx="116">
                  <c:v>45096</c:v>
                </c:pt>
                <c:pt idx="117">
                  <c:v>45097</c:v>
                </c:pt>
                <c:pt idx="118">
                  <c:v>45098</c:v>
                </c:pt>
                <c:pt idx="119">
                  <c:v>45099</c:v>
                </c:pt>
                <c:pt idx="120">
                  <c:v>45100</c:v>
                </c:pt>
                <c:pt idx="121">
                  <c:v>45103</c:v>
                </c:pt>
                <c:pt idx="122">
                  <c:v>45104</c:v>
                </c:pt>
                <c:pt idx="123">
                  <c:v>45105</c:v>
                </c:pt>
                <c:pt idx="124">
                  <c:v>45106</c:v>
                </c:pt>
                <c:pt idx="125">
                  <c:v>45107</c:v>
                </c:pt>
                <c:pt idx="126">
                  <c:v>45110</c:v>
                </c:pt>
                <c:pt idx="127">
                  <c:v>45111</c:v>
                </c:pt>
                <c:pt idx="128">
                  <c:v>45112</c:v>
                </c:pt>
                <c:pt idx="129">
                  <c:v>45113</c:v>
                </c:pt>
                <c:pt idx="130">
                  <c:v>45114</c:v>
                </c:pt>
                <c:pt idx="131">
                  <c:v>45117</c:v>
                </c:pt>
                <c:pt idx="132">
                  <c:v>45118</c:v>
                </c:pt>
                <c:pt idx="133">
                  <c:v>45119</c:v>
                </c:pt>
                <c:pt idx="134">
                  <c:v>45120</c:v>
                </c:pt>
                <c:pt idx="135">
                  <c:v>45121</c:v>
                </c:pt>
                <c:pt idx="136">
                  <c:v>45124</c:v>
                </c:pt>
                <c:pt idx="137">
                  <c:v>45125</c:v>
                </c:pt>
                <c:pt idx="138">
                  <c:v>45126</c:v>
                </c:pt>
                <c:pt idx="139">
                  <c:v>45127</c:v>
                </c:pt>
                <c:pt idx="140">
                  <c:v>45128</c:v>
                </c:pt>
                <c:pt idx="141">
                  <c:v>45131</c:v>
                </c:pt>
                <c:pt idx="142">
                  <c:v>45132</c:v>
                </c:pt>
                <c:pt idx="143">
                  <c:v>45133</c:v>
                </c:pt>
                <c:pt idx="144">
                  <c:v>45134</c:v>
                </c:pt>
                <c:pt idx="145">
                  <c:v>45135</c:v>
                </c:pt>
                <c:pt idx="146">
                  <c:v>45138</c:v>
                </c:pt>
                <c:pt idx="147">
                  <c:v>45139</c:v>
                </c:pt>
                <c:pt idx="148">
                  <c:v>45140</c:v>
                </c:pt>
                <c:pt idx="149">
                  <c:v>45141</c:v>
                </c:pt>
                <c:pt idx="150">
                  <c:v>45142</c:v>
                </c:pt>
                <c:pt idx="151">
                  <c:v>45145</c:v>
                </c:pt>
                <c:pt idx="152">
                  <c:v>45146</c:v>
                </c:pt>
                <c:pt idx="153">
                  <c:v>45147</c:v>
                </c:pt>
                <c:pt idx="154">
                  <c:v>45148</c:v>
                </c:pt>
                <c:pt idx="155">
                  <c:v>45149</c:v>
                </c:pt>
                <c:pt idx="156">
                  <c:v>45152</c:v>
                </c:pt>
                <c:pt idx="157">
                  <c:v>45153</c:v>
                </c:pt>
                <c:pt idx="158">
                  <c:v>45154</c:v>
                </c:pt>
                <c:pt idx="159">
                  <c:v>45155</c:v>
                </c:pt>
                <c:pt idx="160">
                  <c:v>45156</c:v>
                </c:pt>
                <c:pt idx="161">
                  <c:v>45159</c:v>
                </c:pt>
                <c:pt idx="162">
                  <c:v>45160</c:v>
                </c:pt>
                <c:pt idx="163">
                  <c:v>45161</c:v>
                </c:pt>
                <c:pt idx="164">
                  <c:v>45162</c:v>
                </c:pt>
                <c:pt idx="165">
                  <c:v>45163</c:v>
                </c:pt>
                <c:pt idx="166">
                  <c:v>45166</c:v>
                </c:pt>
                <c:pt idx="167">
                  <c:v>45167</c:v>
                </c:pt>
                <c:pt idx="168">
                  <c:v>45168</c:v>
                </c:pt>
                <c:pt idx="169">
                  <c:v>45169</c:v>
                </c:pt>
                <c:pt idx="170">
                  <c:v>45170</c:v>
                </c:pt>
                <c:pt idx="171">
                  <c:v>45173</c:v>
                </c:pt>
                <c:pt idx="172">
                  <c:v>45174</c:v>
                </c:pt>
                <c:pt idx="173">
                  <c:v>45175</c:v>
                </c:pt>
                <c:pt idx="174">
                  <c:v>45176</c:v>
                </c:pt>
                <c:pt idx="175">
                  <c:v>45177</c:v>
                </c:pt>
                <c:pt idx="176">
                  <c:v>45180</c:v>
                </c:pt>
                <c:pt idx="177">
                  <c:v>45181</c:v>
                </c:pt>
                <c:pt idx="178">
                  <c:v>45182</c:v>
                </c:pt>
                <c:pt idx="179">
                  <c:v>45183</c:v>
                </c:pt>
                <c:pt idx="180">
                  <c:v>45184</c:v>
                </c:pt>
                <c:pt idx="181">
                  <c:v>45187</c:v>
                </c:pt>
                <c:pt idx="182">
                  <c:v>45188</c:v>
                </c:pt>
                <c:pt idx="183">
                  <c:v>45189</c:v>
                </c:pt>
                <c:pt idx="184">
                  <c:v>45190</c:v>
                </c:pt>
                <c:pt idx="185">
                  <c:v>45191</c:v>
                </c:pt>
                <c:pt idx="186">
                  <c:v>45194</c:v>
                </c:pt>
                <c:pt idx="187">
                  <c:v>45195</c:v>
                </c:pt>
                <c:pt idx="188">
                  <c:v>45196</c:v>
                </c:pt>
                <c:pt idx="189">
                  <c:v>45197</c:v>
                </c:pt>
                <c:pt idx="190">
                  <c:v>45198</c:v>
                </c:pt>
                <c:pt idx="191">
                  <c:v>45201</c:v>
                </c:pt>
                <c:pt idx="192">
                  <c:v>45202</c:v>
                </c:pt>
                <c:pt idx="193">
                  <c:v>45203</c:v>
                </c:pt>
                <c:pt idx="194">
                  <c:v>45204</c:v>
                </c:pt>
                <c:pt idx="195">
                  <c:v>45205</c:v>
                </c:pt>
                <c:pt idx="196">
                  <c:v>45208</c:v>
                </c:pt>
                <c:pt idx="197">
                  <c:v>45209</c:v>
                </c:pt>
                <c:pt idx="198">
                  <c:v>45210</c:v>
                </c:pt>
                <c:pt idx="199">
                  <c:v>45211</c:v>
                </c:pt>
                <c:pt idx="200">
                  <c:v>45212</c:v>
                </c:pt>
                <c:pt idx="201">
                  <c:v>45215</c:v>
                </c:pt>
                <c:pt idx="202">
                  <c:v>45216</c:v>
                </c:pt>
                <c:pt idx="203">
                  <c:v>45217</c:v>
                </c:pt>
                <c:pt idx="204">
                  <c:v>45218</c:v>
                </c:pt>
                <c:pt idx="205">
                  <c:v>45219</c:v>
                </c:pt>
                <c:pt idx="206">
                  <c:v>45222</c:v>
                </c:pt>
                <c:pt idx="207">
                  <c:v>45223</c:v>
                </c:pt>
                <c:pt idx="208">
                  <c:v>45224</c:v>
                </c:pt>
                <c:pt idx="209">
                  <c:v>45225</c:v>
                </c:pt>
                <c:pt idx="210">
                  <c:v>45226</c:v>
                </c:pt>
                <c:pt idx="211">
                  <c:v>45229</c:v>
                </c:pt>
                <c:pt idx="212">
                  <c:v>45230</c:v>
                </c:pt>
                <c:pt idx="213">
                  <c:v>45231</c:v>
                </c:pt>
                <c:pt idx="214">
                  <c:v>45232</c:v>
                </c:pt>
                <c:pt idx="215">
                  <c:v>45233</c:v>
                </c:pt>
                <c:pt idx="216">
                  <c:v>45236</c:v>
                </c:pt>
                <c:pt idx="217">
                  <c:v>45237</c:v>
                </c:pt>
                <c:pt idx="218">
                  <c:v>45238</c:v>
                </c:pt>
                <c:pt idx="219">
                  <c:v>45239</c:v>
                </c:pt>
                <c:pt idx="220">
                  <c:v>45240</c:v>
                </c:pt>
                <c:pt idx="221">
                  <c:v>45243</c:v>
                </c:pt>
                <c:pt idx="222">
                  <c:v>45244</c:v>
                </c:pt>
                <c:pt idx="223">
                  <c:v>45245</c:v>
                </c:pt>
                <c:pt idx="224">
                  <c:v>45246</c:v>
                </c:pt>
                <c:pt idx="225">
                  <c:v>45247</c:v>
                </c:pt>
                <c:pt idx="226">
                  <c:v>45250</c:v>
                </c:pt>
                <c:pt idx="227">
                  <c:v>45251</c:v>
                </c:pt>
                <c:pt idx="228">
                  <c:v>45252</c:v>
                </c:pt>
                <c:pt idx="229">
                  <c:v>45253</c:v>
                </c:pt>
                <c:pt idx="230">
                  <c:v>45254</c:v>
                </c:pt>
                <c:pt idx="231">
                  <c:v>45257</c:v>
                </c:pt>
                <c:pt idx="232">
                  <c:v>45258</c:v>
                </c:pt>
                <c:pt idx="233">
                  <c:v>45259</c:v>
                </c:pt>
                <c:pt idx="234">
                  <c:v>45260</c:v>
                </c:pt>
                <c:pt idx="235">
                  <c:v>45261</c:v>
                </c:pt>
                <c:pt idx="236">
                  <c:v>45264</c:v>
                </c:pt>
                <c:pt idx="237">
                  <c:v>45265</c:v>
                </c:pt>
                <c:pt idx="238">
                  <c:v>45266</c:v>
                </c:pt>
                <c:pt idx="239">
                  <c:v>45267</c:v>
                </c:pt>
                <c:pt idx="240">
                  <c:v>45268</c:v>
                </c:pt>
                <c:pt idx="241">
                  <c:v>45271</c:v>
                </c:pt>
                <c:pt idx="242">
                  <c:v>45272</c:v>
                </c:pt>
                <c:pt idx="243">
                  <c:v>45273</c:v>
                </c:pt>
                <c:pt idx="244">
                  <c:v>45274</c:v>
                </c:pt>
                <c:pt idx="245">
                  <c:v>45275</c:v>
                </c:pt>
                <c:pt idx="246">
                  <c:v>45278</c:v>
                </c:pt>
                <c:pt idx="247">
                  <c:v>45279</c:v>
                </c:pt>
                <c:pt idx="248">
                  <c:v>45280</c:v>
                </c:pt>
                <c:pt idx="249">
                  <c:v>45281</c:v>
                </c:pt>
                <c:pt idx="250">
                  <c:v>45282</c:v>
                </c:pt>
                <c:pt idx="251">
                  <c:v>45285</c:v>
                </c:pt>
                <c:pt idx="252">
                  <c:v>45286</c:v>
                </c:pt>
                <c:pt idx="253">
                  <c:v>45287</c:v>
                </c:pt>
                <c:pt idx="254">
                  <c:v>45288</c:v>
                </c:pt>
                <c:pt idx="255">
                  <c:v>45289</c:v>
                </c:pt>
                <c:pt idx="256">
                  <c:v>45292</c:v>
                </c:pt>
                <c:pt idx="257">
                  <c:v>45293</c:v>
                </c:pt>
                <c:pt idx="258">
                  <c:v>45294</c:v>
                </c:pt>
                <c:pt idx="259">
                  <c:v>45295</c:v>
                </c:pt>
                <c:pt idx="260">
                  <c:v>45296</c:v>
                </c:pt>
                <c:pt idx="261">
                  <c:v>45299</c:v>
                </c:pt>
                <c:pt idx="262">
                  <c:v>45300</c:v>
                </c:pt>
                <c:pt idx="263">
                  <c:v>45301</c:v>
                </c:pt>
                <c:pt idx="264">
                  <c:v>45302</c:v>
                </c:pt>
                <c:pt idx="265">
                  <c:v>45303</c:v>
                </c:pt>
                <c:pt idx="266">
                  <c:v>45306</c:v>
                </c:pt>
                <c:pt idx="267">
                  <c:v>45307</c:v>
                </c:pt>
                <c:pt idx="268">
                  <c:v>45308</c:v>
                </c:pt>
                <c:pt idx="269">
                  <c:v>45309</c:v>
                </c:pt>
                <c:pt idx="270">
                  <c:v>45310</c:v>
                </c:pt>
                <c:pt idx="271">
                  <c:v>45313</c:v>
                </c:pt>
                <c:pt idx="272">
                  <c:v>45314</c:v>
                </c:pt>
                <c:pt idx="273">
                  <c:v>45315</c:v>
                </c:pt>
                <c:pt idx="274">
                  <c:v>45316</c:v>
                </c:pt>
                <c:pt idx="275">
                  <c:v>45317</c:v>
                </c:pt>
                <c:pt idx="276">
                  <c:v>45320</c:v>
                </c:pt>
                <c:pt idx="277">
                  <c:v>45321</c:v>
                </c:pt>
                <c:pt idx="278">
                  <c:v>45322</c:v>
                </c:pt>
                <c:pt idx="279">
                  <c:v>45323</c:v>
                </c:pt>
                <c:pt idx="280">
                  <c:v>45324</c:v>
                </c:pt>
                <c:pt idx="281">
                  <c:v>45327</c:v>
                </c:pt>
                <c:pt idx="282">
                  <c:v>45328</c:v>
                </c:pt>
                <c:pt idx="283">
                  <c:v>45329</c:v>
                </c:pt>
                <c:pt idx="284">
                  <c:v>45330</c:v>
                </c:pt>
                <c:pt idx="285">
                  <c:v>45331</c:v>
                </c:pt>
                <c:pt idx="286">
                  <c:v>45334</c:v>
                </c:pt>
                <c:pt idx="287">
                  <c:v>45335</c:v>
                </c:pt>
                <c:pt idx="288">
                  <c:v>45336</c:v>
                </c:pt>
                <c:pt idx="289">
                  <c:v>45337</c:v>
                </c:pt>
                <c:pt idx="290">
                  <c:v>45338</c:v>
                </c:pt>
                <c:pt idx="291">
                  <c:v>45341</c:v>
                </c:pt>
                <c:pt idx="292">
                  <c:v>45342</c:v>
                </c:pt>
                <c:pt idx="293">
                  <c:v>45343</c:v>
                </c:pt>
                <c:pt idx="294">
                  <c:v>45344</c:v>
                </c:pt>
                <c:pt idx="295">
                  <c:v>45345</c:v>
                </c:pt>
                <c:pt idx="296">
                  <c:v>45348</c:v>
                </c:pt>
                <c:pt idx="297">
                  <c:v>45349</c:v>
                </c:pt>
                <c:pt idx="298">
                  <c:v>45350</c:v>
                </c:pt>
                <c:pt idx="299">
                  <c:v>45351</c:v>
                </c:pt>
                <c:pt idx="300">
                  <c:v>45352</c:v>
                </c:pt>
                <c:pt idx="301">
                  <c:v>45355</c:v>
                </c:pt>
                <c:pt idx="302">
                  <c:v>45356</c:v>
                </c:pt>
                <c:pt idx="303">
                  <c:v>45357</c:v>
                </c:pt>
                <c:pt idx="304">
                  <c:v>45358</c:v>
                </c:pt>
                <c:pt idx="305">
                  <c:v>45359</c:v>
                </c:pt>
                <c:pt idx="306">
                  <c:v>45362</c:v>
                </c:pt>
                <c:pt idx="307">
                  <c:v>45363</c:v>
                </c:pt>
                <c:pt idx="308">
                  <c:v>45364</c:v>
                </c:pt>
                <c:pt idx="309">
                  <c:v>45365</c:v>
                </c:pt>
                <c:pt idx="310">
                  <c:v>45366</c:v>
                </c:pt>
                <c:pt idx="311">
                  <c:v>45369</c:v>
                </c:pt>
                <c:pt idx="312">
                  <c:v>45370</c:v>
                </c:pt>
                <c:pt idx="313">
                  <c:v>45371</c:v>
                </c:pt>
                <c:pt idx="314">
                  <c:v>45372</c:v>
                </c:pt>
                <c:pt idx="315">
                  <c:v>45373</c:v>
                </c:pt>
                <c:pt idx="316">
                  <c:v>45376</c:v>
                </c:pt>
                <c:pt idx="317">
                  <c:v>45377</c:v>
                </c:pt>
                <c:pt idx="318">
                  <c:v>45378</c:v>
                </c:pt>
                <c:pt idx="319">
                  <c:v>45379</c:v>
                </c:pt>
                <c:pt idx="320">
                  <c:v>45380</c:v>
                </c:pt>
                <c:pt idx="321">
                  <c:v>45383</c:v>
                </c:pt>
                <c:pt idx="322">
                  <c:v>45384</c:v>
                </c:pt>
                <c:pt idx="323">
                  <c:v>45385</c:v>
                </c:pt>
                <c:pt idx="324">
                  <c:v>45386</c:v>
                </c:pt>
                <c:pt idx="325">
                  <c:v>45387</c:v>
                </c:pt>
                <c:pt idx="326">
                  <c:v>45390</c:v>
                </c:pt>
                <c:pt idx="327">
                  <c:v>45391</c:v>
                </c:pt>
                <c:pt idx="328">
                  <c:v>45392</c:v>
                </c:pt>
                <c:pt idx="329">
                  <c:v>45393</c:v>
                </c:pt>
                <c:pt idx="330">
                  <c:v>45394</c:v>
                </c:pt>
                <c:pt idx="331">
                  <c:v>45397</c:v>
                </c:pt>
                <c:pt idx="332">
                  <c:v>45398</c:v>
                </c:pt>
                <c:pt idx="333">
                  <c:v>45399</c:v>
                </c:pt>
                <c:pt idx="334">
                  <c:v>45400</c:v>
                </c:pt>
                <c:pt idx="335">
                  <c:v>45401</c:v>
                </c:pt>
                <c:pt idx="336">
                  <c:v>45404</c:v>
                </c:pt>
                <c:pt idx="337">
                  <c:v>45405</c:v>
                </c:pt>
                <c:pt idx="338">
                  <c:v>45406</c:v>
                </c:pt>
                <c:pt idx="339">
                  <c:v>45407</c:v>
                </c:pt>
                <c:pt idx="340">
                  <c:v>45408</c:v>
                </c:pt>
                <c:pt idx="341">
                  <c:v>45411</c:v>
                </c:pt>
                <c:pt idx="342">
                  <c:v>45412</c:v>
                </c:pt>
                <c:pt idx="343">
                  <c:v>45413</c:v>
                </c:pt>
                <c:pt idx="344">
                  <c:v>45414</c:v>
                </c:pt>
                <c:pt idx="345">
                  <c:v>45415</c:v>
                </c:pt>
                <c:pt idx="346">
                  <c:v>45418</c:v>
                </c:pt>
                <c:pt idx="347">
                  <c:v>45419</c:v>
                </c:pt>
                <c:pt idx="348">
                  <c:v>45420</c:v>
                </c:pt>
                <c:pt idx="349">
                  <c:v>45421</c:v>
                </c:pt>
                <c:pt idx="350">
                  <c:v>45422</c:v>
                </c:pt>
                <c:pt idx="351">
                  <c:v>45425</c:v>
                </c:pt>
                <c:pt idx="352">
                  <c:v>45426</c:v>
                </c:pt>
                <c:pt idx="353">
                  <c:v>45427</c:v>
                </c:pt>
                <c:pt idx="354">
                  <c:v>45428</c:v>
                </c:pt>
                <c:pt idx="355">
                  <c:v>45429</c:v>
                </c:pt>
                <c:pt idx="356">
                  <c:v>45432</c:v>
                </c:pt>
                <c:pt idx="357">
                  <c:v>45433</c:v>
                </c:pt>
                <c:pt idx="358">
                  <c:v>45434</c:v>
                </c:pt>
                <c:pt idx="359">
                  <c:v>45435</c:v>
                </c:pt>
                <c:pt idx="360">
                  <c:v>45436</c:v>
                </c:pt>
                <c:pt idx="361">
                  <c:v>45439</c:v>
                </c:pt>
                <c:pt idx="362">
                  <c:v>45440</c:v>
                </c:pt>
                <c:pt idx="363">
                  <c:v>45441</c:v>
                </c:pt>
                <c:pt idx="364">
                  <c:v>45442</c:v>
                </c:pt>
                <c:pt idx="365">
                  <c:v>45443</c:v>
                </c:pt>
                <c:pt idx="366">
                  <c:v>45446</c:v>
                </c:pt>
                <c:pt idx="367">
                  <c:v>45447</c:v>
                </c:pt>
                <c:pt idx="368">
                  <c:v>45448</c:v>
                </c:pt>
                <c:pt idx="369">
                  <c:v>45449</c:v>
                </c:pt>
                <c:pt idx="370">
                  <c:v>45450</c:v>
                </c:pt>
                <c:pt idx="371">
                  <c:v>45453</c:v>
                </c:pt>
                <c:pt idx="372">
                  <c:v>45454</c:v>
                </c:pt>
                <c:pt idx="373">
                  <c:v>45455</c:v>
                </c:pt>
                <c:pt idx="374">
                  <c:v>45456</c:v>
                </c:pt>
                <c:pt idx="375">
                  <c:v>45457</c:v>
                </c:pt>
                <c:pt idx="376">
                  <c:v>45460</c:v>
                </c:pt>
                <c:pt idx="377">
                  <c:v>45461</c:v>
                </c:pt>
                <c:pt idx="378">
                  <c:v>45462</c:v>
                </c:pt>
                <c:pt idx="379">
                  <c:v>45463</c:v>
                </c:pt>
                <c:pt idx="380">
                  <c:v>45464</c:v>
                </c:pt>
                <c:pt idx="381">
                  <c:v>45467</c:v>
                </c:pt>
                <c:pt idx="382">
                  <c:v>45468</c:v>
                </c:pt>
                <c:pt idx="383">
                  <c:v>45469</c:v>
                </c:pt>
                <c:pt idx="384">
                  <c:v>45470</c:v>
                </c:pt>
                <c:pt idx="385">
                  <c:v>45471</c:v>
                </c:pt>
                <c:pt idx="386">
                  <c:v>45474</c:v>
                </c:pt>
                <c:pt idx="387">
                  <c:v>45475</c:v>
                </c:pt>
                <c:pt idx="388">
                  <c:v>45476</c:v>
                </c:pt>
                <c:pt idx="389">
                  <c:v>45477</c:v>
                </c:pt>
                <c:pt idx="390">
                  <c:v>45478</c:v>
                </c:pt>
                <c:pt idx="391">
                  <c:v>45481</c:v>
                </c:pt>
                <c:pt idx="392">
                  <c:v>45482</c:v>
                </c:pt>
                <c:pt idx="393">
                  <c:v>45483</c:v>
                </c:pt>
                <c:pt idx="394">
                  <c:v>45484</c:v>
                </c:pt>
                <c:pt idx="395">
                  <c:v>45485</c:v>
                </c:pt>
                <c:pt idx="396">
                  <c:v>45488</c:v>
                </c:pt>
                <c:pt idx="397">
                  <c:v>45489</c:v>
                </c:pt>
                <c:pt idx="398">
                  <c:v>45490</c:v>
                </c:pt>
                <c:pt idx="399">
                  <c:v>45491</c:v>
                </c:pt>
                <c:pt idx="400">
                  <c:v>45492</c:v>
                </c:pt>
                <c:pt idx="401">
                  <c:v>45495</c:v>
                </c:pt>
                <c:pt idx="402">
                  <c:v>45496</c:v>
                </c:pt>
                <c:pt idx="403">
                  <c:v>45497</c:v>
                </c:pt>
                <c:pt idx="404">
                  <c:v>45498</c:v>
                </c:pt>
                <c:pt idx="405">
                  <c:v>45499</c:v>
                </c:pt>
                <c:pt idx="406">
                  <c:v>45502</c:v>
                </c:pt>
                <c:pt idx="407">
                  <c:v>45503</c:v>
                </c:pt>
                <c:pt idx="408">
                  <c:v>45504</c:v>
                </c:pt>
                <c:pt idx="409">
                  <c:v>45505</c:v>
                </c:pt>
                <c:pt idx="410">
                  <c:v>45506</c:v>
                </c:pt>
                <c:pt idx="411">
                  <c:v>45509</c:v>
                </c:pt>
                <c:pt idx="412">
                  <c:v>45510</c:v>
                </c:pt>
                <c:pt idx="413">
                  <c:v>45511</c:v>
                </c:pt>
                <c:pt idx="414">
                  <c:v>45512</c:v>
                </c:pt>
                <c:pt idx="415">
                  <c:v>45513</c:v>
                </c:pt>
                <c:pt idx="416">
                  <c:v>45516</c:v>
                </c:pt>
                <c:pt idx="417">
                  <c:v>45517</c:v>
                </c:pt>
                <c:pt idx="418">
                  <c:v>45518</c:v>
                </c:pt>
                <c:pt idx="419">
                  <c:v>45519</c:v>
                </c:pt>
                <c:pt idx="420">
                  <c:v>45520</c:v>
                </c:pt>
                <c:pt idx="421">
                  <c:v>45523</c:v>
                </c:pt>
                <c:pt idx="422">
                  <c:v>45524</c:v>
                </c:pt>
                <c:pt idx="423">
                  <c:v>45525</c:v>
                </c:pt>
                <c:pt idx="424">
                  <c:v>45526</c:v>
                </c:pt>
                <c:pt idx="425">
                  <c:v>45527</c:v>
                </c:pt>
                <c:pt idx="426">
                  <c:v>45530</c:v>
                </c:pt>
                <c:pt idx="427">
                  <c:v>45531</c:v>
                </c:pt>
                <c:pt idx="428">
                  <c:v>45532</c:v>
                </c:pt>
                <c:pt idx="429">
                  <c:v>45533</c:v>
                </c:pt>
                <c:pt idx="430">
                  <c:v>45534</c:v>
                </c:pt>
                <c:pt idx="431">
                  <c:v>45537</c:v>
                </c:pt>
                <c:pt idx="432">
                  <c:v>45538</c:v>
                </c:pt>
                <c:pt idx="433">
                  <c:v>45539</c:v>
                </c:pt>
                <c:pt idx="434">
                  <c:v>45540</c:v>
                </c:pt>
                <c:pt idx="435">
                  <c:v>45541</c:v>
                </c:pt>
                <c:pt idx="436">
                  <c:v>45544</c:v>
                </c:pt>
                <c:pt idx="437">
                  <c:v>45545</c:v>
                </c:pt>
                <c:pt idx="438">
                  <c:v>45546</c:v>
                </c:pt>
                <c:pt idx="439">
                  <c:v>45547</c:v>
                </c:pt>
                <c:pt idx="440">
                  <c:v>45548</c:v>
                </c:pt>
                <c:pt idx="441">
                  <c:v>45551</c:v>
                </c:pt>
                <c:pt idx="442">
                  <c:v>45552</c:v>
                </c:pt>
                <c:pt idx="443">
                  <c:v>45553</c:v>
                </c:pt>
                <c:pt idx="444">
                  <c:v>45554</c:v>
                </c:pt>
                <c:pt idx="445">
                  <c:v>45555</c:v>
                </c:pt>
                <c:pt idx="446">
                  <c:v>45558</c:v>
                </c:pt>
                <c:pt idx="447">
                  <c:v>45559</c:v>
                </c:pt>
                <c:pt idx="448">
                  <c:v>45560</c:v>
                </c:pt>
                <c:pt idx="449">
                  <c:v>45561</c:v>
                </c:pt>
                <c:pt idx="450">
                  <c:v>45562</c:v>
                </c:pt>
                <c:pt idx="451">
                  <c:v>45565</c:v>
                </c:pt>
                <c:pt idx="452">
                  <c:v>45566</c:v>
                </c:pt>
                <c:pt idx="453">
                  <c:v>45567</c:v>
                </c:pt>
                <c:pt idx="454">
                  <c:v>45568</c:v>
                </c:pt>
                <c:pt idx="455">
                  <c:v>45569</c:v>
                </c:pt>
                <c:pt idx="456">
                  <c:v>45572</c:v>
                </c:pt>
                <c:pt idx="457">
                  <c:v>45573</c:v>
                </c:pt>
                <c:pt idx="458">
                  <c:v>45574</c:v>
                </c:pt>
                <c:pt idx="459">
                  <c:v>45575</c:v>
                </c:pt>
                <c:pt idx="460">
                  <c:v>45576</c:v>
                </c:pt>
                <c:pt idx="461">
                  <c:v>45579</c:v>
                </c:pt>
                <c:pt idx="462">
                  <c:v>45580</c:v>
                </c:pt>
                <c:pt idx="463">
                  <c:v>45581</c:v>
                </c:pt>
                <c:pt idx="464">
                  <c:v>45582</c:v>
                </c:pt>
                <c:pt idx="465">
                  <c:v>45583</c:v>
                </c:pt>
                <c:pt idx="466">
                  <c:v>45586</c:v>
                </c:pt>
                <c:pt idx="467">
                  <c:v>45587</c:v>
                </c:pt>
                <c:pt idx="468">
                  <c:v>45588</c:v>
                </c:pt>
                <c:pt idx="469">
                  <c:v>45589</c:v>
                </c:pt>
                <c:pt idx="470">
                  <c:v>45590</c:v>
                </c:pt>
                <c:pt idx="471">
                  <c:v>45593</c:v>
                </c:pt>
                <c:pt idx="472">
                  <c:v>45594</c:v>
                </c:pt>
                <c:pt idx="473">
                  <c:v>45595</c:v>
                </c:pt>
                <c:pt idx="474">
                  <c:v>45596</c:v>
                </c:pt>
                <c:pt idx="475">
                  <c:v>45597</c:v>
                </c:pt>
                <c:pt idx="476">
                  <c:v>45600</c:v>
                </c:pt>
                <c:pt idx="477">
                  <c:v>45601</c:v>
                </c:pt>
                <c:pt idx="478">
                  <c:v>45602</c:v>
                </c:pt>
                <c:pt idx="479">
                  <c:v>45603</c:v>
                </c:pt>
                <c:pt idx="480">
                  <c:v>45604</c:v>
                </c:pt>
                <c:pt idx="481">
                  <c:v>45607</c:v>
                </c:pt>
                <c:pt idx="482">
                  <c:v>45608</c:v>
                </c:pt>
                <c:pt idx="483" formatCode="m/d/yyyy">
                  <c:v>45609</c:v>
                </c:pt>
                <c:pt idx="484">
                  <c:v>45610</c:v>
                </c:pt>
                <c:pt idx="485">
                  <c:v>45611</c:v>
                </c:pt>
                <c:pt idx="486">
                  <c:v>45614</c:v>
                </c:pt>
                <c:pt idx="487">
                  <c:v>45615</c:v>
                </c:pt>
                <c:pt idx="488">
                  <c:v>45616</c:v>
                </c:pt>
                <c:pt idx="489">
                  <c:v>45617</c:v>
                </c:pt>
                <c:pt idx="490">
                  <c:v>45618</c:v>
                </c:pt>
                <c:pt idx="491">
                  <c:v>45621</c:v>
                </c:pt>
              </c:numCache>
            </c:numRef>
          </c:cat>
          <c:val>
            <c:numRef>
              <c:f>Munka1!$E$266:$E$757</c:f>
              <c:numCache>
                <c:formatCode>General</c:formatCode>
                <c:ptCount val="492"/>
                <c:pt idx="0">
                  <c:v>6.75</c:v>
                </c:pt>
                <c:pt idx="1">
                  <c:v>6.75</c:v>
                </c:pt>
                <c:pt idx="2">
                  <c:v>6.75</c:v>
                </c:pt>
                <c:pt idx="3">
                  <c:v>6.75</c:v>
                </c:pt>
                <c:pt idx="4">
                  <c:v>6.75</c:v>
                </c:pt>
                <c:pt idx="5">
                  <c:v>6.75</c:v>
                </c:pt>
                <c:pt idx="6">
                  <c:v>6.75</c:v>
                </c:pt>
                <c:pt idx="7">
                  <c:v>6.75</c:v>
                </c:pt>
                <c:pt idx="8">
                  <c:v>6.75</c:v>
                </c:pt>
                <c:pt idx="9">
                  <c:v>6.75</c:v>
                </c:pt>
                <c:pt idx="10">
                  <c:v>6.75</c:v>
                </c:pt>
                <c:pt idx="11">
                  <c:v>6.75</c:v>
                </c:pt>
                <c:pt idx="12">
                  <c:v>6.75</c:v>
                </c:pt>
                <c:pt idx="13">
                  <c:v>6.75</c:v>
                </c:pt>
                <c:pt idx="14">
                  <c:v>6.75</c:v>
                </c:pt>
                <c:pt idx="15">
                  <c:v>6.75</c:v>
                </c:pt>
                <c:pt idx="16">
                  <c:v>6.75</c:v>
                </c:pt>
                <c:pt idx="17">
                  <c:v>6.75</c:v>
                </c:pt>
                <c:pt idx="18">
                  <c:v>6.75</c:v>
                </c:pt>
                <c:pt idx="19">
                  <c:v>6.75</c:v>
                </c:pt>
                <c:pt idx="20">
                  <c:v>6.75</c:v>
                </c:pt>
                <c:pt idx="21">
                  <c:v>6.75</c:v>
                </c:pt>
                <c:pt idx="22">
                  <c:v>6.75</c:v>
                </c:pt>
                <c:pt idx="23">
                  <c:v>6.75</c:v>
                </c:pt>
                <c:pt idx="24">
                  <c:v>6.75</c:v>
                </c:pt>
                <c:pt idx="25">
                  <c:v>6.75</c:v>
                </c:pt>
                <c:pt idx="26">
                  <c:v>6.75</c:v>
                </c:pt>
                <c:pt idx="27">
                  <c:v>6.75</c:v>
                </c:pt>
                <c:pt idx="28">
                  <c:v>6.75</c:v>
                </c:pt>
                <c:pt idx="29">
                  <c:v>6.75</c:v>
                </c:pt>
                <c:pt idx="30">
                  <c:v>6.75</c:v>
                </c:pt>
                <c:pt idx="31">
                  <c:v>6.75</c:v>
                </c:pt>
                <c:pt idx="32">
                  <c:v>6.75</c:v>
                </c:pt>
                <c:pt idx="33">
                  <c:v>6.75</c:v>
                </c:pt>
                <c:pt idx="34">
                  <c:v>6.75</c:v>
                </c:pt>
                <c:pt idx="35">
                  <c:v>6.75</c:v>
                </c:pt>
                <c:pt idx="36">
                  <c:v>6.75</c:v>
                </c:pt>
                <c:pt idx="37">
                  <c:v>6.75</c:v>
                </c:pt>
                <c:pt idx="38">
                  <c:v>6.75</c:v>
                </c:pt>
                <c:pt idx="39">
                  <c:v>6.75</c:v>
                </c:pt>
                <c:pt idx="40">
                  <c:v>6.75</c:v>
                </c:pt>
                <c:pt idx="41">
                  <c:v>6.75</c:v>
                </c:pt>
                <c:pt idx="42">
                  <c:v>6.75</c:v>
                </c:pt>
                <c:pt idx="43">
                  <c:v>6.75</c:v>
                </c:pt>
                <c:pt idx="44">
                  <c:v>6.75</c:v>
                </c:pt>
                <c:pt idx="45">
                  <c:v>6.75</c:v>
                </c:pt>
                <c:pt idx="46">
                  <c:v>6.75</c:v>
                </c:pt>
                <c:pt idx="47">
                  <c:v>6.75</c:v>
                </c:pt>
                <c:pt idx="48">
                  <c:v>6.75</c:v>
                </c:pt>
                <c:pt idx="49">
                  <c:v>6.75</c:v>
                </c:pt>
                <c:pt idx="50">
                  <c:v>6.75</c:v>
                </c:pt>
                <c:pt idx="51">
                  <c:v>6.75</c:v>
                </c:pt>
                <c:pt idx="52">
                  <c:v>6.75</c:v>
                </c:pt>
                <c:pt idx="53">
                  <c:v>6.75</c:v>
                </c:pt>
                <c:pt idx="54">
                  <c:v>6.75</c:v>
                </c:pt>
                <c:pt idx="55">
                  <c:v>6.75</c:v>
                </c:pt>
                <c:pt idx="56">
                  <c:v>6.75</c:v>
                </c:pt>
                <c:pt idx="57">
                  <c:v>6.75</c:v>
                </c:pt>
                <c:pt idx="58">
                  <c:v>6.75</c:v>
                </c:pt>
                <c:pt idx="59">
                  <c:v>6.75</c:v>
                </c:pt>
                <c:pt idx="60">
                  <c:v>6.75</c:v>
                </c:pt>
                <c:pt idx="61">
                  <c:v>6.75</c:v>
                </c:pt>
                <c:pt idx="62">
                  <c:v>6.75</c:v>
                </c:pt>
                <c:pt idx="63">
                  <c:v>6.75</c:v>
                </c:pt>
                <c:pt idx="64">
                  <c:v>6.75</c:v>
                </c:pt>
                <c:pt idx="65">
                  <c:v>6.75</c:v>
                </c:pt>
                <c:pt idx="66">
                  <c:v>6.75</c:v>
                </c:pt>
                <c:pt idx="67">
                  <c:v>6.75</c:v>
                </c:pt>
                <c:pt idx="68">
                  <c:v>6.75</c:v>
                </c:pt>
                <c:pt idx="69">
                  <c:v>6.75</c:v>
                </c:pt>
                <c:pt idx="70">
                  <c:v>6.75</c:v>
                </c:pt>
                <c:pt idx="71">
                  <c:v>6.75</c:v>
                </c:pt>
                <c:pt idx="72">
                  <c:v>6.75</c:v>
                </c:pt>
                <c:pt idx="73">
                  <c:v>6.75</c:v>
                </c:pt>
                <c:pt idx="74">
                  <c:v>6.75</c:v>
                </c:pt>
                <c:pt idx="75">
                  <c:v>6.75</c:v>
                </c:pt>
                <c:pt idx="76">
                  <c:v>6.75</c:v>
                </c:pt>
                <c:pt idx="77">
                  <c:v>6.75</c:v>
                </c:pt>
                <c:pt idx="78">
                  <c:v>6.75</c:v>
                </c:pt>
                <c:pt idx="79">
                  <c:v>6.75</c:v>
                </c:pt>
                <c:pt idx="80">
                  <c:v>6.75</c:v>
                </c:pt>
                <c:pt idx="81">
                  <c:v>6.75</c:v>
                </c:pt>
                <c:pt idx="82">
                  <c:v>6.75</c:v>
                </c:pt>
                <c:pt idx="83">
                  <c:v>6.75</c:v>
                </c:pt>
                <c:pt idx="84">
                  <c:v>6.75</c:v>
                </c:pt>
                <c:pt idx="85">
                  <c:v>6.75</c:v>
                </c:pt>
                <c:pt idx="86">
                  <c:v>6.75</c:v>
                </c:pt>
                <c:pt idx="87">
                  <c:v>6.75</c:v>
                </c:pt>
                <c:pt idx="88">
                  <c:v>6.75</c:v>
                </c:pt>
                <c:pt idx="89">
                  <c:v>6.75</c:v>
                </c:pt>
                <c:pt idx="90">
                  <c:v>6.75</c:v>
                </c:pt>
                <c:pt idx="91">
                  <c:v>6.75</c:v>
                </c:pt>
                <c:pt idx="92">
                  <c:v>6.75</c:v>
                </c:pt>
                <c:pt idx="93">
                  <c:v>6.75</c:v>
                </c:pt>
                <c:pt idx="94">
                  <c:v>6.75</c:v>
                </c:pt>
                <c:pt idx="95">
                  <c:v>6.75</c:v>
                </c:pt>
                <c:pt idx="96">
                  <c:v>6.75</c:v>
                </c:pt>
                <c:pt idx="97">
                  <c:v>6.75</c:v>
                </c:pt>
                <c:pt idx="98">
                  <c:v>6.75</c:v>
                </c:pt>
                <c:pt idx="99">
                  <c:v>6.75</c:v>
                </c:pt>
                <c:pt idx="100">
                  <c:v>6.75</c:v>
                </c:pt>
                <c:pt idx="101">
                  <c:v>6.75</c:v>
                </c:pt>
                <c:pt idx="102">
                  <c:v>6.75</c:v>
                </c:pt>
                <c:pt idx="103">
                  <c:v>6.75</c:v>
                </c:pt>
                <c:pt idx="104">
                  <c:v>6.75</c:v>
                </c:pt>
                <c:pt idx="105">
                  <c:v>6.75</c:v>
                </c:pt>
                <c:pt idx="106">
                  <c:v>6.75</c:v>
                </c:pt>
                <c:pt idx="107">
                  <c:v>6.75</c:v>
                </c:pt>
                <c:pt idx="108">
                  <c:v>6.75</c:v>
                </c:pt>
                <c:pt idx="109">
                  <c:v>6.75</c:v>
                </c:pt>
                <c:pt idx="110">
                  <c:v>6.75</c:v>
                </c:pt>
                <c:pt idx="111">
                  <c:v>6.75</c:v>
                </c:pt>
                <c:pt idx="112">
                  <c:v>6.75</c:v>
                </c:pt>
                <c:pt idx="113">
                  <c:v>6.75</c:v>
                </c:pt>
                <c:pt idx="114">
                  <c:v>6.75</c:v>
                </c:pt>
                <c:pt idx="115">
                  <c:v>6.75</c:v>
                </c:pt>
                <c:pt idx="116">
                  <c:v>6.75</c:v>
                </c:pt>
                <c:pt idx="117">
                  <c:v>6.75</c:v>
                </c:pt>
                <c:pt idx="118">
                  <c:v>6.75</c:v>
                </c:pt>
                <c:pt idx="119">
                  <c:v>6.75</c:v>
                </c:pt>
                <c:pt idx="120">
                  <c:v>6.75</c:v>
                </c:pt>
                <c:pt idx="121">
                  <c:v>6.75</c:v>
                </c:pt>
                <c:pt idx="122">
                  <c:v>6.75</c:v>
                </c:pt>
                <c:pt idx="123">
                  <c:v>6.75</c:v>
                </c:pt>
                <c:pt idx="124">
                  <c:v>6.75</c:v>
                </c:pt>
                <c:pt idx="125">
                  <c:v>6.75</c:v>
                </c:pt>
                <c:pt idx="126">
                  <c:v>6.75</c:v>
                </c:pt>
                <c:pt idx="127">
                  <c:v>6.75</c:v>
                </c:pt>
                <c:pt idx="128">
                  <c:v>6.75</c:v>
                </c:pt>
                <c:pt idx="129">
                  <c:v>6.75</c:v>
                </c:pt>
                <c:pt idx="130">
                  <c:v>6.75</c:v>
                </c:pt>
                <c:pt idx="131">
                  <c:v>6.75</c:v>
                </c:pt>
                <c:pt idx="132">
                  <c:v>6.75</c:v>
                </c:pt>
                <c:pt idx="133">
                  <c:v>6.75</c:v>
                </c:pt>
                <c:pt idx="134">
                  <c:v>6.75</c:v>
                </c:pt>
                <c:pt idx="135">
                  <c:v>6.75</c:v>
                </c:pt>
                <c:pt idx="136">
                  <c:v>6.75</c:v>
                </c:pt>
                <c:pt idx="137">
                  <c:v>6.75</c:v>
                </c:pt>
                <c:pt idx="138">
                  <c:v>6.75</c:v>
                </c:pt>
                <c:pt idx="139">
                  <c:v>6.75</c:v>
                </c:pt>
                <c:pt idx="140">
                  <c:v>6.75</c:v>
                </c:pt>
                <c:pt idx="141">
                  <c:v>6.75</c:v>
                </c:pt>
                <c:pt idx="142">
                  <c:v>6.75</c:v>
                </c:pt>
                <c:pt idx="143">
                  <c:v>6.75</c:v>
                </c:pt>
                <c:pt idx="144">
                  <c:v>6.75</c:v>
                </c:pt>
                <c:pt idx="145">
                  <c:v>6.75</c:v>
                </c:pt>
                <c:pt idx="146">
                  <c:v>6.75</c:v>
                </c:pt>
                <c:pt idx="147">
                  <c:v>6.75</c:v>
                </c:pt>
                <c:pt idx="148">
                  <c:v>6.75</c:v>
                </c:pt>
                <c:pt idx="149">
                  <c:v>6.75</c:v>
                </c:pt>
                <c:pt idx="150">
                  <c:v>6.75</c:v>
                </c:pt>
                <c:pt idx="151">
                  <c:v>6.75</c:v>
                </c:pt>
                <c:pt idx="152">
                  <c:v>6.75</c:v>
                </c:pt>
                <c:pt idx="153">
                  <c:v>6.75</c:v>
                </c:pt>
                <c:pt idx="154">
                  <c:v>6.75</c:v>
                </c:pt>
                <c:pt idx="155">
                  <c:v>6.75</c:v>
                </c:pt>
                <c:pt idx="156">
                  <c:v>6.75</c:v>
                </c:pt>
                <c:pt idx="157">
                  <c:v>6.75</c:v>
                </c:pt>
                <c:pt idx="158">
                  <c:v>6.75</c:v>
                </c:pt>
                <c:pt idx="159">
                  <c:v>6.75</c:v>
                </c:pt>
                <c:pt idx="160">
                  <c:v>6.75</c:v>
                </c:pt>
                <c:pt idx="161">
                  <c:v>6.75</c:v>
                </c:pt>
                <c:pt idx="162">
                  <c:v>6.75</c:v>
                </c:pt>
                <c:pt idx="163">
                  <c:v>6.75</c:v>
                </c:pt>
                <c:pt idx="164">
                  <c:v>6.75</c:v>
                </c:pt>
                <c:pt idx="165">
                  <c:v>6.75</c:v>
                </c:pt>
                <c:pt idx="166">
                  <c:v>6.75</c:v>
                </c:pt>
                <c:pt idx="167">
                  <c:v>6.75</c:v>
                </c:pt>
                <c:pt idx="168">
                  <c:v>6.75</c:v>
                </c:pt>
                <c:pt idx="169">
                  <c:v>6.75</c:v>
                </c:pt>
                <c:pt idx="170">
                  <c:v>6.75</c:v>
                </c:pt>
                <c:pt idx="171">
                  <c:v>6.75</c:v>
                </c:pt>
                <c:pt idx="172">
                  <c:v>6.75</c:v>
                </c:pt>
                <c:pt idx="173">
                  <c:v>6</c:v>
                </c:pt>
                <c:pt idx="174">
                  <c:v>6</c:v>
                </c:pt>
                <c:pt idx="175">
                  <c:v>6</c:v>
                </c:pt>
                <c:pt idx="176">
                  <c:v>6</c:v>
                </c:pt>
                <c:pt idx="177">
                  <c:v>6</c:v>
                </c:pt>
                <c:pt idx="178">
                  <c:v>6</c:v>
                </c:pt>
                <c:pt idx="179">
                  <c:v>6</c:v>
                </c:pt>
                <c:pt idx="180">
                  <c:v>6</c:v>
                </c:pt>
                <c:pt idx="181">
                  <c:v>6</c:v>
                </c:pt>
                <c:pt idx="182">
                  <c:v>6</c:v>
                </c:pt>
                <c:pt idx="183">
                  <c:v>6</c:v>
                </c:pt>
                <c:pt idx="184">
                  <c:v>6</c:v>
                </c:pt>
                <c:pt idx="185">
                  <c:v>6</c:v>
                </c:pt>
                <c:pt idx="186">
                  <c:v>6</c:v>
                </c:pt>
                <c:pt idx="187">
                  <c:v>6</c:v>
                </c:pt>
                <c:pt idx="188">
                  <c:v>6</c:v>
                </c:pt>
                <c:pt idx="189">
                  <c:v>6</c:v>
                </c:pt>
                <c:pt idx="190">
                  <c:v>6</c:v>
                </c:pt>
                <c:pt idx="191">
                  <c:v>6</c:v>
                </c:pt>
                <c:pt idx="192">
                  <c:v>6</c:v>
                </c:pt>
                <c:pt idx="193">
                  <c:v>5.75</c:v>
                </c:pt>
                <c:pt idx="194">
                  <c:v>5.75</c:v>
                </c:pt>
                <c:pt idx="195">
                  <c:v>5.75</c:v>
                </c:pt>
                <c:pt idx="196">
                  <c:v>5.75</c:v>
                </c:pt>
                <c:pt idx="197">
                  <c:v>5.75</c:v>
                </c:pt>
                <c:pt idx="198">
                  <c:v>5.75</c:v>
                </c:pt>
                <c:pt idx="199">
                  <c:v>5.75</c:v>
                </c:pt>
                <c:pt idx="200">
                  <c:v>5.75</c:v>
                </c:pt>
                <c:pt idx="201">
                  <c:v>5.75</c:v>
                </c:pt>
                <c:pt idx="202">
                  <c:v>5.75</c:v>
                </c:pt>
                <c:pt idx="203">
                  <c:v>5.75</c:v>
                </c:pt>
                <c:pt idx="204">
                  <c:v>5.75</c:v>
                </c:pt>
                <c:pt idx="205">
                  <c:v>5.75</c:v>
                </c:pt>
                <c:pt idx="206">
                  <c:v>5.75</c:v>
                </c:pt>
                <c:pt idx="207">
                  <c:v>5.75</c:v>
                </c:pt>
                <c:pt idx="208">
                  <c:v>5.75</c:v>
                </c:pt>
                <c:pt idx="209">
                  <c:v>5.75</c:v>
                </c:pt>
                <c:pt idx="210">
                  <c:v>5.75</c:v>
                </c:pt>
                <c:pt idx="211">
                  <c:v>5.75</c:v>
                </c:pt>
                <c:pt idx="212">
                  <c:v>5.75</c:v>
                </c:pt>
                <c:pt idx="213">
                  <c:v>5.75</c:v>
                </c:pt>
                <c:pt idx="214">
                  <c:v>5.75</c:v>
                </c:pt>
                <c:pt idx="215">
                  <c:v>5.75</c:v>
                </c:pt>
                <c:pt idx="216">
                  <c:v>5.75</c:v>
                </c:pt>
                <c:pt idx="217">
                  <c:v>5.75</c:v>
                </c:pt>
                <c:pt idx="218">
                  <c:v>5.75</c:v>
                </c:pt>
                <c:pt idx="219">
                  <c:v>5.75</c:v>
                </c:pt>
                <c:pt idx="220">
                  <c:v>5.75</c:v>
                </c:pt>
                <c:pt idx="221">
                  <c:v>5.75</c:v>
                </c:pt>
                <c:pt idx="222">
                  <c:v>5.75</c:v>
                </c:pt>
                <c:pt idx="223">
                  <c:v>5.75</c:v>
                </c:pt>
                <c:pt idx="224">
                  <c:v>5.75</c:v>
                </c:pt>
                <c:pt idx="225">
                  <c:v>5.75</c:v>
                </c:pt>
                <c:pt idx="226">
                  <c:v>5.75</c:v>
                </c:pt>
                <c:pt idx="227">
                  <c:v>5.75</c:v>
                </c:pt>
                <c:pt idx="228">
                  <c:v>5.75</c:v>
                </c:pt>
                <c:pt idx="229">
                  <c:v>5.75</c:v>
                </c:pt>
                <c:pt idx="230">
                  <c:v>5.75</c:v>
                </c:pt>
                <c:pt idx="231">
                  <c:v>5.75</c:v>
                </c:pt>
                <c:pt idx="232">
                  <c:v>5.75</c:v>
                </c:pt>
                <c:pt idx="233">
                  <c:v>5.75</c:v>
                </c:pt>
                <c:pt idx="234">
                  <c:v>5.75</c:v>
                </c:pt>
                <c:pt idx="235">
                  <c:v>5.75</c:v>
                </c:pt>
                <c:pt idx="236">
                  <c:v>5.75</c:v>
                </c:pt>
                <c:pt idx="237">
                  <c:v>5.75</c:v>
                </c:pt>
                <c:pt idx="238">
                  <c:v>5.75</c:v>
                </c:pt>
                <c:pt idx="239">
                  <c:v>5.75</c:v>
                </c:pt>
                <c:pt idx="240">
                  <c:v>5.75</c:v>
                </c:pt>
                <c:pt idx="241">
                  <c:v>5.75</c:v>
                </c:pt>
                <c:pt idx="242">
                  <c:v>5.75</c:v>
                </c:pt>
                <c:pt idx="243">
                  <c:v>5.75</c:v>
                </c:pt>
                <c:pt idx="244">
                  <c:v>5.75</c:v>
                </c:pt>
                <c:pt idx="245">
                  <c:v>5.75</c:v>
                </c:pt>
                <c:pt idx="246">
                  <c:v>5.75</c:v>
                </c:pt>
                <c:pt idx="247">
                  <c:v>5.75</c:v>
                </c:pt>
                <c:pt idx="248">
                  <c:v>5.75</c:v>
                </c:pt>
                <c:pt idx="249">
                  <c:v>5.75</c:v>
                </c:pt>
                <c:pt idx="250">
                  <c:v>5.75</c:v>
                </c:pt>
                <c:pt idx="251">
                  <c:v>5.75</c:v>
                </c:pt>
                <c:pt idx="252">
                  <c:v>5.75</c:v>
                </c:pt>
                <c:pt idx="253">
                  <c:v>5.75</c:v>
                </c:pt>
                <c:pt idx="254">
                  <c:v>5.75</c:v>
                </c:pt>
                <c:pt idx="255">
                  <c:v>5.75</c:v>
                </c:pt>
                <c:pt idx="256">
                  <c:v>5.75</c:v>
                </c:pt>
                <c:pt idx="257">
                  <c:v>5.75</c:v>
                </c:pt>
                <c:pt idx="258">
                  <c:v>5.75</c:v>
                </c:pt>
                <c:pt idx="259">
                  <c:v>5.75</c:v>
                </c:pt>
                <c:pt idx="260">
                  <c:v>5.75</c:v>
                </c:pt>
                <c:pt idx="261">
                  <c:v>5.75</c:v>
                </c:pt>
                <c:pt idx="262">
                  <c:v>5.75</c:v>
                </c:pt>
                <c:pt idx="263">
                  <c:v>5.75</c:v>
                </c:pt>
                <c:pt idx="264">
                  <c:v>5.75</c:v>
                </c:pt>
                <c:pt idx="265">
                  <c:v>5.75</c:v>
                </c:pt>
                <c:pt idx="266">
                  <c:v>5.75</c:v>
                </c:pt>
                <c:pt idx="267">
                  <c:v>5.75</c:v>
                </c:pt>
                <c:pt idx="268">
                  <c:v>5.75</c:v>
                </c:pt>
                <c:pt idx="269">
                  <c:v>5.75</c:v>
                </c:pt>
                <c:pt idx="270">
                  <c:v>5.75</c:v>
                </c:pt>
                <c:pt idx="271">
                  <c:v>5.75</c:v>
                </c:pt>
                <c:pt idx="272">
                  <c:v>5.75</c:v>
                </c:pt>
                <c:pt idx="273">
                  <c:v>5.75</c:v>
                </c:pt>
                <c:pt idx="274">
                  <c:v>5.75</c:v>
                </c:pt>
                <c:pt idx="275">
                  <c:v>5.75</c:v>
                </c:pt>
                <c:pt idx="276">
                  <c:v>5.75</c:v>
                </c:pt>
                <c:pt idx="277">
                  <c:v>5.75</c:v>
                </c:pt>
                <c:pt idx="278">
                  <c:v>5.75</c:v>
                </c:pt>
                <c:pt idx="279">
                  <c:v>5.75</c:v>
                </c:pt>
                <c:pt idx="280">
                  <c:v>5.75</c:v>
                </c:pt>
                <c:pt idx="281">
                  <c:v>5.75</c:v>
                </c:pt>
                <c:pt idx="282">
                  <c:v>5.75</c:v>
                </c:pt>
                <c:pt idx="283">
                  <c:v>5.75</c:v>
                </c:pt>
                <c:pt idx="284">
                  <c:v>5.75</c:v>
                </c:pt>
                <c:pt idx="285">
                  <c:v>5.75</c:v>
                </c:pt>
                <c:pt idx="286">
                  <c:v>5.75</c:v>
                </c:pt>
                <c:pt idx="287">
                  <c:v>5.75</c:v>
                </c:pt>
                <c:pt idx="288">
                  <c:v>5.75</c:v>
                </c:pt>
                <c:pt idx="289">
                  <c:v>5.75</c:v>
                </c:pt>
                <c:pt idx="290">
                  <c:v>5.75</c:v>
                </c:pt>
                <c:pt idx="291">
                  <c:v>5.75</c:v>
                </c:pt>
                <c:pt idx="292">
                  <c:v>5.75</c:v>
                </c:pt>
                <c:pt idx="293">
                  <c:v>5.75</c:v>
                </c:pt>
                <c:pt idx="294">
                  <c:v>5.75</c:v>
                </c:pt>
                <c:pt idx="295">
                  <c:v>5.75</c:v>
                </c:pt>
                <c:pt idx="296">
                  <c:v>5.75</c:v>
                </c:pt>
                <c:pt idx="297">
                  <c:v>5.75</c:v>
                </c:pt>
                <c:pt idx="298">
                  <c:v>5.75</c:v>
                </c:pt>
                <c:pt idx="299">
                  <c:v>5.75</c:v>
                </c:pt>
                <c:pt idx="300">
                  <c:v>5.75</c:v>
                </c:pt>
                <c:pt idx="301">
                  <c:v>5.75</c:v>
                </c:pt>
                <c:pt idx="302">
                  <c:v>5.75</c:v>
                </c:pt>
                <c:pt idx="303">
                  <c:v>5.75</c:v>
                </c:pt>
                <c:pt idx="304">
                  <c:v>5.75</c:v>
                </c:pt>
                <c:pt idx="305">
                  <c:v>5.75</c:v>
                </c:pt>
                <c:pt idx="306">
                  <c:v>5.75</c:v>
                </c:pt>
                <c:pt idx="307">
                  <c:v>5.75</c:v>
                </c:pt>
                <c:pt idx="308">
                  <c:v>5.75</c:v>
                </c:pt>
                <c:pt idx="309">
                  <c:v>5.75</c:v>
                </c:pt>
                <c:pt idx="310">
                  <c:v>5.75</c:v>
                </c:pt>
                <c:pt idx="311">
                  <c:v>5.75</c:v>
                </c:pt>
                <c:pt idx="312">
                  <c:v>5.75</c:v>
                </c:pt>
                <c:pt idx="313">
                  <c:v>5.75</c:v>
                </c:pt>
                <c:pt idx="314">
                  <c:v>5.75</c:v>
                </c:pt>
                <c:pt idx="315">
                  <c:v>5.75</c:v>
                </c:pt>
                <c:pt idx="316">
                  <c:v>5.75</c:v>
                </c:pt>
                <c:pt idx="317">
                  <c:v>5.75</c:v>
                </c:pt>
                <c:pt idx="318">
                  <c:v>5.75</c:v>
                </c:pt>
                <c:pt idx="319">
                  <c:v>5.75</c:v>
                </c:pt>
                <c:pt idx="320">
                  <c:v>5.75</c:v>
                </c:pt>
                <c:pt idx="321">
                  <c:v>5.75</c:v>
                </c:pt>
                <c:pt idx="322">
                  <c:v>5.75</c:v>
                </c:pt>
                <c:pt idx="323">
                  <c:v>5.75</c:v>
                </c:pt>
                <c:pt idx="324">
                  <c:v>5.75</c:v>
                </c:pt>
                <c:pt idx="325">
                  <c:v>5.75</c:v>
                </c:pt>
                <c:pt idx="326">
                  <c:v>5.75</c:v>
                </c:pt>
                <c:pt idx="327">
                  <c:v>5.75</c:v>
                </c:pt>
                <c:pt idx="328">
                  <c:v>5.75</c:v>
                </c:pt>
                <c:pt idx="329">
                  <c:v>5.75</c:v>
                </c:pt>
                <c:pt idx="330">
                  <c:v>5.75</c:v>
                </c:pt>
                <c:pt idx="331">
                  <c:v>5.75</c:v>
                </c:pt>
                <c:pt idx="332">
                  <c:v>5.75</c:v>
                </c:pt>
                <c:pt idx="333">
                  <c:v>5.75</c:v>
                </c:pt>
                <c:pt idx="334">
                  <c:v>5.75</c:v>
                </c:pt>
                <c:pt idx="335">
                  <c:v>5.75</c:v>
                </c:pt>
                <c:pt idx="336">
                  <c:v>5.75</c:v>
                </c:pt>
                <c:pt idx="337">
                  <c:v>5.75</c:v>
                </c:pt>
                <c:pt idx="338">
                  <c:v>5.75</c:v>
                </c:pt>
                <c:pt idx="339">
                  <c:v>5.75</c:v>
                </c:pt>
                <c:pt idx="340">
                  <c:v>5.75</c:v>
                </c:pt>
                <c:pt idx="341">
                  <c:v>5.75</c:v>
                </c:pt>
                <c:pt idx="342">
                  <c:v>5.75</c:v>
                </c:pt>
                <c:pt idx="343">
                  <c:v>5.75</c:v>
                </c:pt>
                <c:pt idx="344">
                  <c:v>5.75</c:v>
                </c:pt>
                <c:pt idx="345">
                  <c:v>5.75</c:v>
                </c:pt>
                <c:pt idx="346">
                  <c:v>5.75</c:v>
                </c:pt>
                <c:pt idx="347">
                  <c:v>5.75</c:v>
                </c:pt>
                <c:pt idx="348">
                  <c:v>5.75</c:v>
                </c:pt>
                <c:pt idx="349">
                  <c:v>5.75</c:v>
                </c:pt>
                <c:pt idx="350">
                  <c:v>5.75</c:v>
                </c:pt>
                <c:pt idx="351">
                  <c:v>5.75</c:v>
                </c:pt>
                <c:pt idx="352">
                  <c:v>5.75</c:v>
                </c:pt>
                <c:pt idx="353">
                  <c:v>5.75</c:v>
                </c:pt>
                <c:pt idx="354">
                  <c:v>5.75</c:v>
                </c:pt>
                <c:pt idx="355">
                  <c:v>5.75</c:v>
                </c:pt>
                <c:pt idx="356">
                  <c:v>5.75</c:v>
                </c:pt>
                <c:pt idx="357">
                  <c:v>5.75</c:v>
                </c:pt>
                <c:pt idx="358">
                  <c:v>5.75</c:v>
                </c:pt>
                <c:pt idx="359">
                  <c:v>5.75</c:v>
                </c:pt>
                <c:pt idx="360">
                  <c:v>5.75</c:v>
                </c:pt>
                <c:pt idx="361">
                  <c:v>5.75</c:v>
                </c:pt>
                <c:pt idx="362">
                  <c:v>5.75</c:v>
                </c:pt>
                <c:pt idx="363">
                  <c:v>5.75</c:v>
                </c:pt>
                <c:pt idx="364">
                  <c:v>5.75</c:v>
                </c:pt>
                <c:pt idx="365">
                  <c:v>5.75</c:v>
                </c:pt>
                <c:pt idx="366">
                  <c:v>5.75</c:v>
                </c:pt>
                <c:pt idx="367">
                  <c:v>5.75</c:v>
                </c:pt>
                <c:pt idx="368">
                  <c:v>5.75</c:v>
                </c:pt>
                <c:pt idx="369">
                  <c:v>5.75</c:v>
                </c:pt>
                <c:pt idx="370">
                  <c:v>5.75</c:v>
                </c:pt>
                <c:pt idx="371">
                  <c:v>5.75</c:v>
                </c:pt>
                <c:pt idx="372">
                  <c:v>5.75</c:v>
                </c:pt>
                <c:pt idx="373">
                  <c:v>5.75</c:v>
                </c:pt>
                <c:pt idx="374">
                  <c:v>5.75</c:v>
                </c:pt>
                <c:pt idx="375">
                  <c:v>5.75</c:v>
                </c:pt>
                <c:pt idx="376">
                  <c:v>5.75</c:v>
                </c:pt>
                <c:pt idx="377">
                  <c:v>5.75</c:v>
                </c:pt>
                <c:pt idx="378">
                  <c:v>5.75</c:v>
                </c:pt>
                <c:pt idx="379">
                  <c:v>5.75</c:v>
                </c:pt>
                <c:pt idx="380">
                  <c:v>5.75</c:v>
                </c:pt>
                <c:pt idx="381">
                  <c:v>5.75</c:v>
                </c:pt>
                <c:pt idx="382">
                  <c:v>5.75</c:v>
                </c:pt>
                <c:pt idx="383">
                  <c:v>5.75</c:v>
                </c:pt>
                <c:pt idx="384">
                  <c:v>5.75</c:v>
                </c:pt>
                <c:pt idx="385">
                  <c:v>5.75</c:v>
                </c:pt>
                <c:pt idx="386">
                  <c:v>5.75</c:v>
                </c:pt>
                <c:pt idx="387">
                  <c:v>5.75</c:v>
                </c:pt>
                <c:pt idx="388">
                  <c:v>5.75</c:v>
                </c:pt>
                <c:pt idx="389">
                  <c:v>5.75</c:v>
                </c:pt>
                <c:pt idx="390">
                  <c:v>5.75</c:v>
                </c:pt>
                <c:pt idx="391">
                  <c:v>5.75</c:v>
                </c:pt>
                <c:pt idx="392">
                  <c:v>5.75</c:v>
                </c:pt>
                <c:pt idx="393">
                  <c:v>5.75</c:v>
                </c:pt>
                <c:pt idx="394">
                  <c:v>5.75</c:v>
                </c:pt>
                <c:pt idx="395">
                  <c:v>5.75</c:v>
                </c:pt>
                <c:pt idx="396">
                  <c:v>5.75</c:v>
                </c:pt>
                <c:pt idx="397">
                  <c:v>5.75</c:v>
                </c:pt>
                <c:pt idx="398">
                  <c:v>5.75</c:v>
                </c:pt>
                <c:pt idx="399">
                  <c:v>5.75</c:v>
                </c:pt>
                <c:pt idx="400">
                  <c:v>5.75</c:v>
                </c:pt>
                <c:pt idx="401">
                  <c:v>5.75</c:v>
                </c:pt>
                <c:pt idx="402">
                  <c:v>5.75</c:v>
                </c:pt>
                <c:pt idx="403">
                  <c:v>5.75</c:v>
                </c:pt>
                <c:pt idx="404">
                  <c:v>5.75</c:v>
                </c:pt>
                <c:pt idx="405">
                  <c:v>5.75</c:v>
                </c:pt>
                <c:pt idx="406">
                  <c:v>5.75</c:v>
                </c:pt>
                <c:pt idx="407">
                  <c:v>5.75</c:v>
                </c:pt>
                <c:pt idx="408">
                  <c:v>5.75</c:v>
                </c:pt>
                <c:pt idx="409">
                  <c:v>5.75</c:v>
                </c:pt>
                <c:pt idx="410">
                  <c:v>5.75</c:v>
                </c:pt>
                <c:pt idx="411">
                  <c:v>5.75</c:v>
                </c:pt>
                <c:pt idx="412">
                  <c:v>5.75</c:v>
                </c:pt>
                <c:pt idx="413">
                  <c:v>5.75</c:v>
                </c:pt>
                <c:pt idx="414">
                  <c:v>5.75</c:v>
                </c:pt>
                <c:pt idx="415">
                  <c:v>5.75</c:v>
                </c:pt>
                <c:pt idx="416">
                  <c:v>5.75</c:v>
                </c:pt>
                <c:pt idx="417">
                  <c:v>5.75</c:v>
                </c:pt>
                <c:pt idx="418">
                  <c:v>5.75</c:v>
                </c:pt>
                <c:pt idx="419">
                  <c:v>5.75</c:v>
                </c:pt>
                <c:pt idx="420">
                  <c:v>5.75</c:v>
                </c:pt>
                <c:pt idx="421">
                  <c:v>5.75</c:v>
                </c:pt>
                <c:pt idx="422">
                  <c:v>5.75</c:v>
                </c:pt>
                <c:pt idx="423">
                  <c:v>5.75</c:v>
                </c:pt>
                <c:pt idx="424">
                  <c:v>5.75</c:v>
                </c:pt>
                <c:pt idx="425">
                  <c:v>5.75</c:v>
                </c:pt>
                <c:pt idx="426">
                  <c:v>5.75</c:v>
                </c:pt>
                <c:pt idx="427">
                  <c:v>5.75</c:v>
                </c:pt>
                <c:pt idx="428">
                  <c:v>5.75</c:v>
                </c:pt>
                <c:pt idx="429">
                  <c:v>5.75</c:v>
                </c:pt>
                <c:pt idx="430">
                  <c:v>5.75</c:v>
                </c:pt>
                <c:pt idx="431">
                  <c:v>5.75</c:v>
                </c:pt>
                <c:pt idx="432">
                  <c:v>5.75</c:v>
                </c:pt>
                <c:pt idx="433">
                  <c:v>5.75</c:v>
                </c:pt>
                <c:pt idx="434">
                  <c:v>5.75</c:v>
                </c:pt>
                <c:pt idx="435">
                  <c:v>5.75</c:v>
                </c:pt>
                <c:pt idx="436">
                  <c:v>5.75</c:v>
                </c:pt>
                <c:pt idx="437">
                  <c:v>5.75</c:v>
                </c:pt>
                <c:pt idx="438">
                  <c:v>5.75</c:v>
                </c:pt>
                <c:pt idx="439">
                  <c:v>5.75</c:v>
                </c:pt>
                <c:pt idx="440">
                  <c:v>5.75</c:v>
                </c:pt>
                <c:pt idx="441">
                  <c:v>5.75</c:v>
                </c:pt>
                <c:pt idx="442">
                  <c:v>5.75</c:v>
                </c:pt>
                <c:pt idx="443">
                  <c:v>5.75</c:v>
                </c:pt>
                <c:pt idx="444">
                  <c:v>5.75</c:v>
                </c:pt>
                <c:pt idx="445">
                  <c:v>5.75</c:v>
                </c:pt>
                <c:pt idx="446">
                  <c:v>5.75</c:v>
                </c:pt>
                <c:pt idx="447">
                  <c:v>5.75</c:v>
                </c:pt>
                <c:pt idx="448">
                  <c:v>5.75</c:v>
                </c:pt>
                <c:pt idx="449">
                  <c:v>5.75</c:v>
                </c:pt>
                <c:pt idx="450">
                  <c:v>5.75</c:v>
                </c:pt>
                <c:pt idx="451">
                  <c:v>5.75</c:v>
                </c:pt>
                <c:pt idx="452">
                  <c:v>5.75</c:v>
                </c:pt>
                <c:pt idx="453">
                  <c:v>5.75</c:v>
                </c:pt>
                <c:pt idx="454">
                  <c:v>5.75</c:v>
                </c:pt>
                <c:pt idx="455">
                  <c:v>5.75</c:v>
                </c:pt>
                <c:pt idx="456">
                  <c:v>5.75</c:v>
                </c:pt>
                <c:pt idx="457">
                  <c:v>5.75</c:v>
                </c:pt>
                <c:pt idx="458">
                  <c:v>5.75</c:v>
                </c:pt>
                <c:pt idx="459">
                  <c:v>5.75</c:v>
                </c:pt>
                <c:pt idx="460">
                  <c:v>5.75</c:v>
                </c:pt>
                <c:pt idx="461">
                  <c:v>5.75</c:v>
                </c:pt>
                <c:pt idx="462">
                  <c:v>5.75</c:v>
                </c:pt>
                <c:pt idx="463">
                  <c:v>5.75</c:v>
                </c:pt>
                <c:pt idx="464">
                  <c:v>5.75</c:v>
                </c:pt>
                <c:pt idx="465">
                  <c:v>5.75</c:v>
                </c:pt>
                <c:pt idx="466">
                  <c:v>5.75</c:v>
                </c:pt>
                <c:pt idx="467">
                  <c:v>5.75</c:v>
                </c:pt>
                <c:pt idx="468">
                  <c:v>5.75</c:v>
                </c:pt>
                <c:pt idx="469">
                  <c:v>5.75</c:v>
                </c:pt>
                <c:pt idx="470">
                  <c:v>5.75</c:v>
                </c:pt>
                <c:pt idx="471">
                  <c:v>5.75</c:v>
                </c:pt>
                <c:pt idx="472">
                  <c:v>5.75</c:v>
                </c:pt>
                <c:pt idx="473">
                  <c:v>5.75</c:v>
                </c:pt>
                <c:pt idx="474">
                  <c:v>5.75</c:v>
                </c:pt>
                <c:pt idx="475">
                  <c:v>5.75</c:v>
                </c:pt>
                <c:pt idx="476">
                  <c:v>5.75</c:v>
                </c:pt>
                <c:pt idx="477">
                  <c:v>5.75</c:v>
                </c:pt>
                <c:pt idx="478">
                  <c:v>5.75</c:v>
                </c:pt>
                <c:pt idx="479">
                  <c:v>5.75</c:v>
                </c:pt>
                <c:pt idx="480">
                  <c:v>5.75</c:v>
                </c:pt>
                <c:pt idx="481">
                  <c:v>5.75</c:v>
                </c:pt>
                <c:pt idx="482">
                  <c:v>5.75</c:v>
                </c:pt>
                <c:pt idx="483">
                  <c:v>5.75</c:v>
                </c:pt>
                <c:pt idx="484">
                  <c:v>5.75</c:v>
                </c:pt>
                <c:pt idx="485">
                  <c:v>5.75</c:v>
                </c:pt>
                <c:pt idx="486">
                  <c:v>5.75</c:v>
                </c:pt>
                <c:pt idx="487">
                  <c:v>5.75</c:v>
                </c:pt>
                <c:pt idx="488">
                  <c:v>5.75</c:v>
                </c:pt>
                <c:pt idx="489">
                  <c:v>5.75</c:v>
                </c:pt>
                <c:pt idx="490">
                  <c:v>5.75</c:v>
                </c:pt>
                <c:pt idx="491">
                  <c:v>5.75</c:v>
                </c:pt>
              </c:numCache>
            </c:numRef>
          </c:val>
          <c:smooth val="0"/>
          <c:extLst>
            <c:ext xmlns:c16="http://schemas.microsoft.com/office/drawing/2014/chart" uri="{C3380CC4-5D6E-409C-BE32-E72D297353CC}">
              <c16:uniqueId val="{00000004-8D09-4B31-99BF-6DBC2094A61C}"/>
            </c:ext>
          </c:extLst>
        </c:ser>
        <c:dLbls>
          <c:showLegendKey val="0"/>
          <c:showVal val="0"/>
          <c:showCatName val="0"/>
          <c:showSerName val="0"/>
          <c:showPercent val="0"/>
          <c:showBubbleSize val="0"/>
        </c:dLbls>
        <c:smooth val="0"/>
        <c:axId val="1679463471"/>
        <c:axId val="1820680927"/>
      </c:lineChart>
      <c:dateAx>
        <c:axId val="1679463471"/>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1820680927"/>
        <c:crosses val="autoZero"/>
        <c:auto val="1"/>
        <c:lblOffset val="100"/>
        <c:baseTimeUnit val="days"/>
        <c:majorUnit val="2"/>
        <c:majorTimeUnit val="months"/>
      </c:dateAx>
      <c:valAx>
        <c:axId val="1820680927"/>
        <c:scaling>
          <c:orientation val="minMax"/>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6794634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sz="1600" b="0" i="0" u="none" strike="noStrike" kern="1200" spc="0" baseline="0" dirty="0">
                <a:solidFill>
                  <a:srgbClr val="202020"/>
                </a:solidFill>
              </a:rPr>
              <a:t>A piaci árazások által prognosztizált rövid kamatszint 1, 3 és 12 hónapos távon a határidős kamatláb-megállapodások alapján </a:t>
            </a:r>
          </a:p>
          <a:p>
            <a:pPr>
              <a:defRPr/>
            </a:pPr>
            <a:r>
              <a:rPr lang="hu-HU" sz="1600" b="0" i="0" u="none" strike="noStrike" kern="1200" spc="0" baseline="0" dirty="0">
                <a:solidFill>
                  <a:srgbClr val="202020"/>
                </a:solidFill>
              </a:rPr>
              <a:t>(százalék</a:t>
            </a:r>
            <a:r>
              <a:rPr lang="en-US" sz="1600" b="0" i="0" u="none" strike="noStrike" kern="1200" spc="0" baseline="0" noProof="0" dirty="0">
                <a:solidFill>
                  <a:schemeClr val="tx1"/>
                </a:solidFill>
              </a:rPr>
              <a:t>)</a:t>
            </a:r>
          </a:p>
        </c:rich>
      </c:tx>
      <c:layout>
        <c:manualLayout>
          <c:xMode val="edge"/>
          <c:yMode val="edge"/>
          <c:x val="9.2007034467953552E-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9.1271158192668581E-2"/>
          <c:y val="0.2281041060311057"/>
          <c:w val="0.89460429047077172"/>
          <c:h val="0.48493441597402481"/>
        </c:manualLayout>
      </c:layout>
      <c:lineChart>
        <c:grouping val="standard"/>
        <c:varyColors val="0"/>
        <c:ser>
          <c:idx val="0"/>
          <c:order val="0"/>
          <c:tx>
            <c:strRef>
              <c:f>Munka1!$B$1</c:f>
              <c:strCache>
                <c:ptCount val="1"/>
                <c:pt idx="0">
                  <c:v>1*4</c:v>
                </c:pt>
              </c:strCache>
            </c:strRef>
          </c:tx>
          <c:spPr>
            <a:ln w="38100" cap="rnd">
              <a:solidFill>
                <a:schemeClr val="accent1"/>
              </a:solidFill>
              <a:round/>
            </a:ln>
            <a:effectLst/>
          </c:spPr>
          <c:marker>
            <c:symbol val="none"/>
          </c:marker>
          <c:cat>
            <c:numRef>
              <c:f>Munka1!$A$2:$A$362</c:f>
              <c:numCache>
                <c:formatCode>yyyy\.mm\.dd\.</c:formatCode>
                <c:ptCount val="361"/>
                <c:pt idx="0">
                  <c:v>45621</c:v>
                </c:pt>
                <c:pt idx="1">
                  <c:v>45620</c:v>
                </c:pt>
                <c:pt idx="2">
                  <c:v>45619</c:v>
                </c:pt>
                <c:pt idx="3">
                  <c:v>45618</c:v>
                </c:pt>
                <c:pt idx="4">
                  <c:v>45617</c:v>
                </c:pt>
                <c:pt idx="5">
                  <c:v>45616</c:v>
                </c:pt>
                <c:pt idx="6">
                  <c:v>45615</c:v>
                </c:pt>
                <c:pt idx="7">
                  <c:v>45614</c:v>
                </c:pt>
                <c:pt idx="8">
                  <c:v>45613</c:v>
                </c:pt>
                <c:pt idx="9">
                  <c:v>45612</c:v>
                </c:pt>
                <c:pt idx="10">
                  <c:v>45611</c:v>
                </c:pt>
                <c:pt idx="11">
                  <c:v>45610</c:v>
                </c:pt>
                <c:pt idx="12">
                  <c:v>45609</c:v>
                </c:pt>
                <c:pt idx="13">
                  <c:v>45608</c:v>
                </c:pt>
                <c:pt idx="14">
                  <c:v>45607</c:v>
                </c:pt>
                <c:pt idx="15">
                  <c:v>45606</c:v>
                </c:pt>
                <c:pt idx="16">
                  <c:v>45605</c:v>
                </c:pt>
                <c:pt idx="17">
                  <c:v>45604</c:v>
                </c:pt>
                <c:pt idx="18">
                  <c:v>45603</c:v>
                </c:pt>
                <c:pt idx="19">
                  <c:v>45602</c:v>
                </c:pt>
                <c:pt idx="20">
                  <c:v>45601</c:v>
                </c:pt>
                <c:pt idx="21">
                  <c:v>45600</c:v>
                </c:pt>
                <c:pt idx="22">
                  <c:v>45599</c:v>
                </c:pt>
                <c:pt idx="23">
                  <c:v>45598</c:v>
                </c:pt>
                <c:pt idx="24">
                  <c:v>45597</c:v>
                </c:pt>
                <c:pt idx="25">
                  <c:v>45596</c:v>
                </c:pt>
                <c:pt idx="26">
                  <c:v>45595</c:v>
                </c:pt>
                <c:pt idx="27">
                  <c:v>45594</c:v>
                </c:pt>
                <c:pt idx="28">
                  <c:v>45593</c:v>
                </c:pt>
                <c:pt idx="29">
                  <c:v>45592</c:v>
                </c:pt>
                <c:pt idx="30">
                  <c:v>45591</c:v>
                </c:pt>
                <c:pt idx="31">
                  <c:v>45590</c:v>
                </c:pt>
                <c:pt idx="32">
                  <c:v>45589</c:v>
                </c:pt>
                <c:pt idx="33">
                  <c:v>45588</c:v>
                </c:pt>
                <c:pt idx="34">
                  <c:v>45587</c:v>
                </c:pt>
                <c:pt idx="35">
                  <c:v>45586</c:v>
                </c:pt>
                <c:pt idx="36">
                  <c:v>45585</c:v>
                </c:pt>
                <c:pt idx="37">
                  <c:v>45584</c:v>
                </c:pt>
                <c:pt idx="38">
                  <c:v>45583</c:v>
                </c:pt>
                <c:pt idx="39">
                  <c:v>45582</c:v>
                </c:pt>
                <c:pt idx="40">
                  <c:v>45581</c:v>
                </c:pt>
                <c:pt idx="41">
                  <c:v>45580</c:v>
                </c:pt>
                <c:pt idx="42">
                  <c:v>45579</c:v>
                </c:pt>
                <c:pt idx="43">
                  <c:v>45578</c:v>
                </c:pt>
                <c:pt idx="44">
                  <c:v>45577</c:v>
                </c:pt>
                <c:pt idx="45">
                  <c:v>45576</c:v>
                </c:pt>
                <c:pt idx="46">
                  <c:v>45575</c:v>
                </c:pt>
                <c:pt idx="47">
                  <c:v>45574</c:v>
                </c:pt>
                <c:pt idx="48">
                  <c:v>45573</c:v>
                </c:pt>
                <c:pt idx="49">
                  <c:v>45572</c:v>
                </c:pt>
                <c:pt idx="50">
                  <c:v>45571</c:v>
                </c:pt>
                <c:pt idx="51">
                  <c:v>45570</c:v>
                </c:pt>
                <c:pt idx="52">
                  <c:v>45569</c:v>
                </c:pt>
                <c:pt idx="53">
                  <c:v>45568</c:v>
                </c:pt>
                <c:pt idx="54">
                  <c:v>45567</c:v>
                </c:pt>
                <c:pt idx="55">
                  <c:v>45566</c:v>
                </c:pt>
                <c:pt idx="56">
                  <c:v>45565</c:v>
                </c:pt>
                <c:pt idx="57">
                  <c:v>45564</c:v>
                </c:pt>
                <c:pt idx="58">
                  <c:v>45563</c:v>
                </c:pt>
                <c:pt idx="59">
                  <c:v>45562</c:v>
                </c:pt>
                <c:pt idx="60">
                  <c:v>45561</c:v>
                </c:pt>
                <c:pt idx="61">
                  <c:v>45560</c:v>
                </c:pt>
                <c:pt idx="62">
                  <c:v>45559</c:v>
                </c:pt>
                <c:pt idx="63">
                  <c:v>45558</c:v>
                </c:pt>
                <c:pt idx="64">
                  <c:v>45557</c:v>
                </c:pt>
                <c:pt idx="65">
                  <c:v>45556</c:v>
                </c:pt>
                <c:pt idx="66">
                  <c:v>45555</c:v>
                </c:pt>
                <c:pt idx="67">
                  <c:v>45554</c:v>
                </c:pt>
                <c:pt idx="68">
                  <c:v>45553</c:v>
                </c:pt>
                <c:pt idx="69">
                  <c:v>45552</c:v>
                </c:pt>
                <c:pt idx="70">
                  <c:v>45551</c:v>
                </c:pt>
                <c:pt idx="71">
                  <c:v>45550</c:v>
                </c:pt>
                <c:pt idx="72">
                  <c:v>45549</c:v>
                </c:pt>
                <c:pt idx="73">
                  <c:v>45548</c:v>
                </c:pt>
                <c:pt idx="74">
                  <c:v>45547</c:v>
                </c:pt>
                <c:pt idx="75">
                  <c:v>45546</c:v>
                </c:pt>
                <c:pt idx="76">
                  <c:v>45545</c:v>
                </c:pt>
                <c:pt idx="77">
                  <c:v>45544</c:v>
                </c:pt>
                <c:pt idx="78">
                  <c:v>45543</c:v>
                </c:pt>
                <c:pt idx="79">
                  <c:v>45542</c:v>
                </c:pt>
                <c:pt idx="80">
                  <c:v>45541</c:v>
                </c:pt>
                <c:pt idx="81">
                  <c:v>45540</c:v>
                </c:pt>
                <c:pt idx="82">
                  <c:v>45539</c:v>
                </c:pt>
                <c:pt idx="83">
                  <c:v>45538</c:v>
                </c:pt>
                <c:pt idx="84">
                  <c:v>45537</c:v>
                </c:pt>
                <c:pt idx="85">
                  <c:v>45536</c:v>
                </c:pt>
                <c:pt idx="86">
                  <c:v>45535</c:v>
                </c:pt>
                <c:pt idx="87">
                  <c:v>45534</c:v>
                </c:pt>
                <c:pt idx="88">
                  <c:v>45533</c:v>
                </c:pt>
                <c:pt idx="89">
                  <c:v>45532</c:v>
                </c:pt>
                <c:pt idx="90">
                  <c:v>45531</c:v>
                </c:pt>
                <c:pt idx="91">
                  <c:v>45530</c:v>
                </c:pt>
                <c:pt idx="92">
                  <c:v>45529</c:v>
                </c:pt>
                <c:pt idx="93">
                  <c:v>45528</c:v>
                </c:pt>
                <c:pt idx="94">
                  <c:v>45527</c:v>
                </c:pt>
                <c:pt idx="95">
                  <c:v>45526</c:v>
                </c:pt>
                <c:pt idx="96">
                  <c:v>45525</c:v>
                </c:pt>
                <c:pt idx="97">
                  <c:v>45524</c:v>
                </c:pt>
                <c:pt idx="98">
                  <c:v>45523</c:v>
                </c:pt>
                <c:pt idx="99">
                  <c:v>45522</c:v>
                </c:pt>
                <c:pt idx="100">
                  <c:v>45521</c:v>
                </c:pt>
                <c:pt idx="101">
                  <c:v>45520</c:v>
                </c:pt>
                <c:pt idx="102">
                  <c:v>45519</c:v>
                </c:pt>
                <c:pt idx="103">
                  <c:v>45518</c:v>
                </c:pt>
                <c:pt idx="104">
                  <c:v>45517</c:v>
                </c:pt>
                <c:pt idx="105">
                  <c:v>45516</c:v>
                </c:pt>
                <c:pt idx="106">
                  <c:v>45515</c:v>
                </c:pt>
                <c:pt idx="107">
                  <c:v>45514</c:v>
                </c:pt>
                <c:pt idx="108">
                  <c:v>45513</c:v>
                </c:pt>
                <c:pt idx="109">
                  <c:v>45512</c:v>
                </c:pt>
                <c:pt idx="110">
                  <c:v>45511</c:v>
                </c:pt>
                <c:pt idx="111">
                  <c:v>45510</c:v>
                </c:pt>
                <c:pt idx="112">
                  <c:v>45509</c:v>
                </c:pt>
                <c:pt idx="113">
                  <c:v>45508</c:v>
                </c:pt>
                <c:pt idx="114">
                  <c:v>45507</c:v>
                </c:pt>
                <c:pt idx="115">
                  <c:v>45506</c:v>
                </c:pt>
                <c:pt idx="116">
                  <c:v>45505</c:v>
                </c:pt>
                <c:pt idx="117">
                  <c:v>45504</c:v>
                </c:pt>
                <c:pt idx="118">
                  <c:v>45503</c:v>
                </c:pt>
                <c:pt idx="119">
                  <c:v>45502</c:v>
                </c:pt>
                <c:pt idx="120">
                  <c:v>45501</c:v>
                </c:pt>
                <c:pt idx="121">
                  <c:v>45500</c:v>
                </c:pt>
                <c:pt idx="122">
                  <c:v>45499</c:v>
                </c:pt>
                <c:pt idx="123">
                  <c:v>45498</c:v>
                </c:pt>
                <c:pt idx="124">
                  <c:v>45497</c:v>
                </c:pt>
                <c:pt idx="125">
                  <c:v>45496</c:v>
                </c:pt>
                <c:pt idx="126">
                  <c:v>45495</c:v>
                </c:pt>
                <c:pt idx="127">
                  <c:v>45494</c:v>
                </c:pt>
                <c:pt idx="128">
                  <c:v>45493</c:v>
                </c:pt>
                <c:pt idx="129">
                  <c:v>45492</c:v>
                </c:pt>
                <c:pt idx="130">
                  <c:v>45491</c:v>
                </c:pt>
                <c:pt idx="131">
                  <c:v>45490</c:v>
                </c:pt>
                <c:pt idx="132">
                  <c:v>45489</c:v>
                </c:pt>
                <c:pt idx="133">
                  <c:v>45488</c:v>
                </c:pt>
                <c:pt idx="134">
                  <c:v>45487</c:v>
                </c:pt>
                <c:pt idx="135">
                  <c:v>45486</c:v>
                </c:pt>
                <c:pt idx="136">
                  <c:v>45485</c:v>
                </c:pt>
                <c:pt idx="137">
                  <c:v>45484</c:v>
                </c:pt>
                <c:pt idx="138">
                  <c:v>45483</c:v>
                </c:pt>
                <c:pt idx="139">
                  <c:v>45482</c:v>
                </c:pt>
                <c:pt idx="140">
                  <c:v>45481</c:v>
                </c:pt>
                <c:pt idx="141">
                  <c:v>45480</c:v>
                </c:pt>
                <c:pt idx="142">
                  <c:v>45479</c:v>
                </c:pt>
                <c:pt idx="143">
                  <c:v>45478</c:v>
                </c:pt>
                <c:pt idx="144">
                  <c:v>45477</c:v>
                </c:pt>
                <c:pt idx="145">
                  <c:v>45476</c:v>
                </c:pt>
                <c:pt idx="146">
                  <c:v>45475</c:v>
                </c:pt>
                <c:pt idx="147">
                  <c:v>45474</c:v>
                </c:pt>
                <c:pt idx="148">
                  <c:v>45473</c:v>
                </c:pt>
                <c:pt idx="149">
                  <c:v>45472</c:v>
                </c:pt>
                <c:pt idx="150">
                  <c:v>45471</c:v>
                </c:pt>
                <c:pt idx="151">
                  <c:v>45470</c:v>
                </c:pt>
                <c:pt idx="152">
                  <c:v>45469</c:v>
                </c:pt>
                <c:pt idx="153">
                  <c:v>45468</c:v>
                </c:pt>
                <c:pt idx="154">
                  <c:v>45467</c:v>
                </c:pt>
                <c:pt idx="155">
                  <c:v>45466</c:v>
                </c:pt>
                <c:pt idx="156">
                  <c:v>45465</c:v>
                </c:pt>
                <c:pt idx="157">
                  <c:v>45464</c:v>
                </c:pt>
                <c:pt idx="158">
                  <c:v>45463</c:v>
                </c:pt>
                <c:pt idx="159">
                  <c:v>45462</c:v>
                </c:pt>
                <c:pt idx="160">
                  <c:v>45461</c:v>
                </c:pt>
                <c:pt idx="161">
                  <c:v>45460</c:v>
                </c:pt>
                <c:pt idx="162">
                  <c:v>45459</c:v>
                </c:pt>
                <c:pt idx="163">
                  <c:v>45458</c:v>
                </c:pt>
                <c:pt idx="164">
                  <c:v>45457</c:v>
                </c:pt>
                <c:pt idx="165">
                  <c:v>45456</c:v>
                </c:pt>
                <c:pt idx="166">
                  <c:v>45455</c:v>
                </c:pt>
                <c:pt idx="167">
                  <c:v>45454</c:v>
                </c:pt>
                <c:pt idx="168">
                  <c:v>45453</c:v>
                </c:pt>
                <c:pt idx="169">
                  <c:v>45452</c:v>
                </c:pt>
                <c:pt idx="170">
                  <c:v>45451</c:v>
                </c:pt>
                <c:pt idx="171">
                  <c:v>45450</c:v>
                </c:pt>
                <c:pt idx="172">
                  <c:v>45449</c:v>
                </c:pt>
                <c:pt idx="173">
                  <c:v>45448</c:v>
                </c:pt>
                <c:pt idx="174">
                  <c:v>45447</c:v>
                </c:pt>
                <c:pt idx="175">
                  <c:v>45446</c:v>
                </c:pt>
                <c:pt idx="176">
                  <c:v>45445</c:v>
                </c:pt>
                <c:pt idx="177">
                  <c:v>45444</c:v>
                </c:pt>
                <c:pt idx="178">
                  <c:v>45443</c:v>
                </c:pt>
                <c:pt idx="179">
                  <c:v>45442</c:v>
                </c:pt>
                <c:pt idx="180">
                  <c:v>45441</c:v>
                </c:pt>
                <c:pt idx="181">
                  <c:v>45440</c:v>
                </c:pt>
                <c:pt idx="182">
                  <c:v>45439</c:v>
                </c:pt>
                <c:pt idx="183">
                  <c:v>45438</c:v>
                </c:pt>
                <c:pt idx="184">
                  <c:v>45437</c:v>
                </c:pt>
                <c:pt idx="185">
                  <c:v>45436</c:v>
                </c:pt>
                <c:pt idx="186">
                  <c:v>45435</c:v>
                </c:pt>
                <c:pt idx="187">
                  <c:v>45434</c:v>
                </c:pt>
                <c:pt idx="188">
                  <c:v>45433</c:v>
                </c:pt>
                <c:pt idx="189">
                  <c:v>45432</c:v>
                </c:pt>
                <c:pt idx="190">
                  <c:v>45431</c:v>
                </c:pt>
                <c:pt idx="191">
                  <c:v>45430</c:v>
                </c:pt>
                <c:pt idx="192">
                  <c:v>45429</c:v>
                </c:pt>
                <c:pt idx="193">
                  <c:v>45428</c:v>
                </c:pt>
                <c:pt idx="194">
                  <c:v>45427</c:v>
                </c:pt>
                <c:pt idx="195">
                  <c:v>45426</c:v>
                </c:pt>
                <c:pt idx="196">
                  <c:v>45425</c:v>
                </c:pt>
                <c:pt idx="197">
                  <c:v>45424</c:v>
                </c:pt>
                <c:pt idx="198">
                  <c:v>45423</c:v>
                </c:pt>
                <c:pt idx="199">
                  <c:v>45422</c:v>
                </c:pt>
                <c:pt idx="200">
                  <c:v>45421</c:v>
                </c:pt>
                <c:pt idx="201">
                  <c:v>45420</c:v>
                </c:pt>
                <c:pt idx="202">
                  <c:v>45419</c:v>
                </c:pt>
                <c:pt idx="203">
                  <c:v>45418</c:v>
                </c:pt>
                <c:pt idx="204">
                  <c:v>45417</c:v>
                </c:pt>
                <c:pt idx="205">
                  <c:v>45416</c:v>
                </c:pt>
                <c:pt idx="206">
                  <c:v>45415</c:v>
                </c:pt>
                <c:pt idx="207">
                  <c:v>45414</c:v>
                </c:pt>
                <c:pt idx="208">
                  <c:v>45413</c:v>
                </c:pt>
                <c:pt idx="209">
                  <c:v>45412</c:v>
                </c:pt>
                <c:pt idx="210">
                  <c:v>45411</c:v>
                </c:pt>
                <c:pt idx="211">
                  <c:v>45410</c:v>
                </c:pt>
                <c:pt idx="212">
                  <c:v>45409</c:v>
                </c:pt>
                <c:pt idx="213">
                  <c:v>45408</c:v>
                </c:pt>
                <c:pt idx="214">
                  <c:v>45407</c:v>
                </c:pt>
                <c:pt idx="215">
                  <c:v>45406</c:v>
                </c:pt>
                <c:pt idx="216">
                  <c:v>45405</c:v>
                </c:pt>
                <c:pt idx="217">
                  <c:v>45404</c:v>
                </c:pt>
                <c:pt idx="218">
                  <c:v>45403</c:v>
                </c:pt>
                <c:pt idx="219">
                  <c:v>45402</c:v>
                </c:pt>
                <c:pt idx="220">
                  <c:v>45401</c:v>
                </c:pt>
                <c:pt idx="221">
                  <c:v>45400</c:v>
                </c:pt>
                <c:pt idx="222">
                  <c:v>45399</c:v>
                </c:pt>
                <c:pt idx="223">
                  <c:v>45398</c:v>
                </c:pt>
                <c:pt idx="224">
                  <c:v>45397</c:v>
                </c:pt>
                <c:pt idx="225">
                  <c:v>45396</c:v>
                </c:pt>
                <c:pt idx="226">
                  <c:v>45395</c:v>
                </c:pt>
                <c:pt idx="227">
                  <c:v>45394</c:v>
                </c:pt>
                <c:pt idx="228">
                  <c:v>45393</c:v>
                </c:pt>
                <c:pt idx="229">
                  <c:v>45392</c:v>
                </c:pt>
                <c:pt idx="230">
                  <c:v>45391</c:v>
                </c:pt>
                <c:pt idx="231">
                  <c:v>45390</c:v>
                </c:pt>
                <c:pt idx="232">
                  <c:v>45389</c:v>
                </c:pt>
                <c:pt idx="233">
                  <c:v>45388</c:v>
                </c:pt>
                <c:pt idx="234">
                  <c:v>45387</c:v>
                </c:pt>
                <c:pt idx="235">
                  <c:v>45386</c:v>
                </c:pt>
                <c:pt idx="236">
                  <c:v>45385</c:v>
                </c:pt>
                <c:pt idx="237">
                  <c:v>45384</c:v>
                </c:pt>
                <c:pt idx="238">
                  <c:v>45383</c:v>
                </c:pt>
                <c:pt idx="239">
                  <c:v>45382</c:v>
                </c:pt>
                <c:pt idx="240">
                  <c:v>45381</c:v>
                </c:pt>
                <c:pt idx="241">
                  <c:v>45380</c:v>
                </c:pt>
                <c:pt idx="242">
                  <c:v>45379</c:v>
                </c:pt>
                <c:pt idx="243">
                  <c:v>45378</c:v>
                </c:pt>
                <c:pt idx="244">
                  <c:v>45377</c:v>
                </c:pt>
                <c:pt idx="245">
                  <c:v>45376</c:v>
                </c:pt>
                <c:pt idx="246">
                  <c:v>45375</c:v>
                </c:pt>
                <c:pt idx="247">
                  <c:v>45374</c:v>
                </c:pt>
                <c:pt idx="248">
                  <c:v>45373</c:v>
                </c:pt>
                <c:pt idx="249">
                  <c:v>45372</c:v>
                </c:pt>
                <c:pt idx="250">
                  <c:v>45371</c:v>
                </c:pt>
                <c:pt idx="251">
                  <c:v>45370</c:v>
                </c:pt>
                <c:pt idx="252">
                  <c:v>45369</c:v>
                </c:pt>
                <c:pt idx="253">
                  <c:v>45368</c:v>
                </c:pt>
                <c:pt idx="254">
                  <c:v>45367</c:v>
                </c:pt>
                <c:pt idx="255">
                  <c:v>45366</c:v>
                </c:pt>
                <c:pt idx="256">
                  <c:v>45365</c:v>
                </c:pt>
                <c:pt idx="257">
                  <c:v>45364</c:v>
                </c:pt>
                <c:pt idx="258">
                  <c:v>45363</c:v>
                </c:pt>
                <c:pt idx="259">
                  <c:v>45362</c:v>
                </c:pt>
                <c:pt idx="260">
                  <c:v>45361</c:v>
                </c:pt>
                <c:pt idx="261">
                  <c:v>45360</c:v>
                </c:pt>
                <c:pt idx="262">
                  <c:v>45359</c:v>
                </c:pt>
                <c:pt idx="263">
                  <c:v>45358</c:v>
                </c:pt>
                <c:pt idx="264">
                  <c:v>45357</c:v>
                </c:pt>
                <c:pt idx="265">
                  <c:v>45356</c:v>
                </c:pt>
                <c:pt idx="266">
                  <c:v>45355</c:v>
                </c:pt>
                <c:pt idx="267">
                  <c:v>45354</c:v>
                </c:pt>
                <c:pt idx="268">
                  <c:v>45353</c:v>
                </c:pt>
                <c:pt idx="269">
                  <c:v>45352</c:v>
                </c:pt>
                <c:pt idx="270">
                  <c:v>45351</c:v>
                </c:pt>
                <c:pt idx="271">
                  <c:v>45350</c:v>
                </c:pt>
                <c:pt idx="272">
                  <c:v>45349</c:v>
                </c:pt>
                <c:pt idx="273">
                  <c:v>45348</c:v>
                </c:pt>
                <c:pt idx="274">
                  <c:v>45347</c:v>
                </c:pt>
                <c:pt idx="275">
                  <c:v>45346</c:v>
                </c:pt>
                <c:pt idx="276">
                  <c:v>45345</c:v>
                </c:pt>
                <c:pt idx="277">
                  <c:v>45344</c:v>
                </c:pt>
                <c:pt idx="278">
                  <c:v>45343</c:v>
                </c:pt>
                <c:pt idx="279">
                  <c:v>45342</c:v>
                </c:pt>
                <c:pt idx="280">
                  <c:v>45341</c:v>
                </c:pt>
                <c:pt idx="281">
                  <c:v>45340</c:v>
                </c:pt>
                <c:pt idx="282">
                  <c:v>45339</c:v>
                </c:pt>
                <c:pt idx="283">
                  <c:v>45338</c:v>
                </c:pt>
                <c:pt idx="284">
                  <c:v>45337</c:v>
                </c:pt>
                <c:pt idx="285">
                  <c:v>45336</c:v>
                </c:pt>
                <c:pt idx="286">
                  <c:v>45335</c:v>
                </c:pt>
                <c:pt idx="287">
                  <c:v>45334</c:v>
                </c:pt>
                <c:pt idx="288">
                  <c:v>45333</c:v>
                </c:pt>
                <c:pt idx="289">
                  <c:v>45332</c:v>
                </c:pt>
                <c:pt idx="290">
                  <c:v>45331</c:v>
                </c:pt>
                <c:pt idx="291">
                  <c:v>45330</c:v>
                </c:pt>
                <c:pt idx="292">
                  <c:v>45329</c:v>
                </c:pt>
                <c:pt idx="293">
                  <c:v>45328</c:v>
                </c:pt>
                <c:pt idx="294">
                  <c:v>45327</c:v>
                </c:pt>
                <c:pt idx="295">
                  <c:v>45326</c:v>
                </c:pt>
                <c:pt idx="296">
                  <c:v>45325</c:v>
                </c:pt>
                <c:pt idx="297">
                  <c:v>45324</c:v>
                </c:pt>
                <c:pt idx="298">
                  <c:v>45323</c:v>
                </c:pt>
                <c:pt idx="299">
                  <c:v>45322</c:v>
                </c:pt>
                <c:pt idx="300">
                  <c:v>45321</c:v>
                </c:pt>
                <c:pt idx="301">
                  <c:v>45320</c:v>
                </c:pt>
                <c:pt idx="302">
                  <c:v>45319</c:v>
                </c:pt>
                <c:pt idx="303">
                  <c:v>45318</c:v>
                </c:pt>
                <c:pt idx="304">
                  <c:v>45317</c:v>
                </c:pt>
                <c:pt idx="305">
                  <c:v>45316</c:v>
                </c:pt>
                <c:pt idx="306">
                  <c:v>45315</c:v>
                </c:pt>
                <c:pt idx="307">
                  <c:v>45314</c:v>
                </c:pt>
                <c:pt idx="308">
                  <c:v>45313</c:v>
                </c:pt>
                <c:pt idx="309">
                  <c:v>45312</c:v>
                </c:pt>
                <c:pt idx="310">
                  <c:v>45311</c:v>
                </c:pt>
                <c:pt idx="311">
                  <c:v>45310</c:v>
                </c:pt>
                <c:pt idx="312">
                  <c:v>45309</c:v>
                </c:pt>
                <c:pt idx="313">
                  <c:v>45308</c:v>
                </c:pt>
                <c:pt idx="314">
                  <c:v>45307</c:v>
                </c:pt>
                <c:pt idx="315">
                  <c:v>45306</c:v>
                </c:pt>
                <c:pt idx="316">
                  <c:v>45305</c:v>
                </c:pt>
                <c:pt idx="317">
                  <c:v>45304</c:v>
                </c:pt>
                <c:pt idx="318">
                  <c:v>45303</c:v>
                </c:pt>
                <c:pt idx="319">
                  <c:v>45302</c:v>
                </c:pt>
                <c:pt idx="320">
                  <c:v>45301</c:v>
                </c:pt>
                <c:pt idx="321">
                  <c:v>45300</c:v>
                </c:pt>
                <c:pt idx="322">
                  <c:v>45299</c:v>
                </c:pt>
                <c:pt idx="323">
                  <c:v>45298</c:v>
                </c:pt>
                <c:pt idx="324">
                  <c:v>45297</c:v>
                </c:pt>
                <c:pt idx="325">
                  <c:v>45296</c:v>
                </c:pt>
                <c:pt idx="326">
                  <c:v>45295</c:v>
                </c:pt>
                <c:pt idx="327">
                  <c:v>45294</c:v>
                </c:pt>
                <c:pt idx="328">
                  <c:v>45293</c:v>
                </c:pt>
                <c:pt idx="329">
                  <c:v>45292</c:v>
                </c:pt>
                <c:pt idx="330">
                  <c:v>45291</c:v>
                </c:pt>
                <c:pt idx="331">
                  <c:v>45290</c:v>
                </c:pt>
                <c:pt idx="332">
                  <c:v>45289</c:v>
                </c:pt>
                <c:pt idx="333">
                  <c:v>45288</c:v>
                </c:pt>
                <c:pt idx="334">
                  <c:v>45287</c:v>
                </c:pt>
                <c:pt idx="335">
                  <c:v>45286</c:v>
                </c:pt>
                <c:pt idx="336">
                  <c:v>45285</c:v>
                </c:pt>
                <c:pt idx="337">
                  <c:v>45284</c:v>
                </c:pt>
                <c:pt idx="338">
                  <c:v>45283</c:v>
                </c:pt>
                <c:pt idx="339">
                  <c:v>45282</c:v>
                </c:pt>
                <c:pt idx="340">
                  <c:v>45281</c:v>
                </c:pt>
                <c:pt idx="341">
                  <c:v>45280</c:v>
                </c:pt>
                <c:pt idx="342">
                  <c:v>45279</c:v>
                </c:pt>
                <c:pt idx="343">
                  <c:v>45278</c:v>
                </c:pt>
                <c:pt idx="344">
                  <c:v>45277</c:v>
                </c:pt>
                <c:pt idx="345">
                  <c:v>45276</c:v>
                </c:pt>
                <c:pt idx="346">
                  <c:v>45275</c:v>
                </c:pt>
                <c:pt idx="347">
                  <c:v>45274</c:v>
                </c:pt>
                <c:pt idx="348">
                  <c:v>45273</c:v>
                </c:pt>
                <c:pt idx="349">
                  <c:v>45272</c:v>
                </c:pt>
                <c:pt idx="350">
                  <c:v>45271</c:v>
                </c:pt>
                <c:pt idx="351">
                  <c:v>45270</c:v>
                </c:pt>
                <c:pt idx="352">
                  <c:v>45269</c:v>
                </c:pt>
                <c:pt idx="353">
                  <c:v>45268</c:v>
                </c:pt>
                <c:pt idx="354">
                  <c:v>45267</c:v>
                </c:pt>
                <c:pt idx="355">
                  <c:v>45266</c:v>
                </c:pt>
                <c:pt idx="356">
                  <c:v>45265</c:v>
                </c:pt>
                <c:pt idx="357">
                  <c:v>45264</c:v>
                </c:pt>
                <c:pt idx="358">
                  <c:v>45263</c:v>
                </c:pt>
                <c:pt idx="359">
                  <c:v>45262</c:v>
                </c:pt>
                <c:pt idx="360">
                  <c:v>45261</c:v>
                </c:pt>
              </c:numCache>
            </c:numRef>
          </c:cat>
          <c:val>
            <c:numRef>
              <c:f>Munka1!$B$2:$B$362</c:f>
              <c:numCache>
                <c:formatCode>General</c:formatCode>
                <c:ptCount val="361"/>
                <c:pt idx="0">
                  <c:v>6.4939999999999998</c:v>
                </c:pt>
                <c:pt idx="1">
                  <c:v>6.5229999999999997</c:v>
                </c:pt>
                <c:pt idx="2">
                  <c:v>6.5229999999999997</c:v>
                </c:pt>
                <c:pt idx="3">
                  <c:v>6.5229999999999997</c:v>
                </c:pt>
                <c:pt idx="4">
                  <c:v>6.54</c:v>
                </c:pt>
                <c:pt idx="5">
                  <c:v>6.5110000000000001</c:v>
                </c:pt>
                <c:pt idx="6">
                  <c:v>6.5</c:v>
                </c:pt>
                <c:pt idx="7">
                  <c:v>6.5129999999999999</c:v>
                </c:pt>
                <c:pt idx="8">
                  <c:v>6.4989999999999997</c:v>
                </c:pt>
                <c:pt idx="9">
                  <c:v>6.4989999999999997</c:v>
                </c:pt>
                <c:pt idx="10">
                  <c:v>6.4989999999999997</c:v>
                </c:pt>
                <c:pt idx="11">
                  <c:v>6.5110000000000001</c:v>
                </c:pt>
                <c:pt idx="12">
                  <c:v>6.54</c:v>
                </c:pt>
                <c:pt idx="13">
                  <c:v>6.55</c:v>
                </c:pt>
                <c:pt idx="14">
                  <c:v>6.5540000000000003</c:v>
                </c:pt>
                <c:pt idx="15">
                  <c:v>6.5069999999999997</c:v>
                </c:pt>
                <c:pt idx="16">
                  <c:v>6.5069999999999997</c:v>
                </c:pt>
                <c:pt idx="17">
                  <c:v>6.5069999999999997</c:v>
                </c:pt>
                <c:pt idx="18">
                  <c:v>6.556</c:v>
                </c:pt>
                <c:pt idx="19">
                  <c:v>6.6340000000000003</c:v>
                </c:pt>
                <c:pt idx="20">
                  <c:v>6.5570000000000004</c:v>
                </c:pt>
                <c:pt idx="21">
                  <c:v>6.5389999999999997</c:v>
                </c:pt>
                <c:pt idx="22">
                  <c:v>6.5246000000000004</c:v>
                </c:pt>
                <c:pt idx="23">
                  <c:v>6.5246000000000004</c:v>
                </c:pt>
                <c:pt idx="24">
                  <c:v>6.5246000000000004</c:v>
                </c:pt>
                <c:pt idx="25">
                  <c:v>6.5279999999999996</c:v>
                </c:pt>
                <c:pt idx="26">
                  <c:v>6.4889999999999999</c:v>
                </c:pt>
                <c:pt idx="27">
                  <c:v>6.47</c:v>
                </c:pt>
                <c:pt idx="28">
                  <c:v>6.44</c:v>
                </c:pt>
                <c:pt idx="29">
                  <c:v>6.4340000000000002</c:v>
                </c:pt>
                <c:pt idx="30">
                  <c:v>6.4340000000000002</c:v>
                </c:pt>
                <c:pt idx="31">
                  <c:v>6.4340000000000002</c:v>
                </c:pt>
                <c:pt idx="32">
                  <c:v>6.42</c:v>
                </c:pt>
                <c:pt idx="33">
                  <c:v>6.41</c:v>
                </c:pt>
                <c:pt idx="34">
                  <c:v>6.41</c:v>
                </c:pt>
                <c:pt idx="35">
                  <c:v>6.4</c:v>
                </c:pt>
                <c:pt idx="36">
                  <c:v>6.367</c:v>
                </c:pt>
                <c:pt idx="37">
                  <c:v>6.367</c:v>
                </c:pt>
                <c:pt idx="38">
                  <c:v>6.367</c:v>
                </c:pt>
                <c:pt idx="39">
                  <c:v>6.3620000000000001</c:v>
                </c:pt>
                <c:pt idx="40">
                  <c:v>6.31</c:v>
                </c:pt>
                <c:pt idx="41">
                  <c:v>6.2839999999999998</c:v>
                </c:pt>
                <c:pt idx="42">
                  <c:v>6.3250000000000002</c:v>
                </c:pt>
                <c:pt idx="43">
                  <c:v>6.2889999999999997</c:v>
                </c:pt>
                <c:pt idx="44">
                  <c:v>6.2889999999999997</c:v>
                </c:pt>
                <c:pt idx="45">
                  <c:v>6.2889999999999997</c:v>
                </c:pt>
                <c:pt idx="46">
                  <c:v>6.2779999999999996</c:v>
                </c:pt>
                <c:pt idx="47">
                  <c:v>6.2880000000000003</c:v>
                </c:pt>
                <c:pt idx="48">
                  <c:v>6.29</c:v>
                </c:pt>
                <c:pt idx="49">
                  <c:v>6.2389999999999999</c:v>
                </c:pt>
                <c:pt idx="50">
                  <c:v>6.2380000000000004</c:v>
                </c:pt>
                <c:pt idx="51">
                  <c:v>6.2380000000000004</c:v>
                </c:pt>
                <c:pt idx="52">
                  <c:v>6.2380000000000004</c:v>
                </c:pt>
                <c:pt idx="53">
                  <c:v>6.2270000000000003</c:v>
                </c:pt>
                <c:pt idx="54">
                  <c:v>6.2</c:v>
                </c:pt>
                <c:pt idx="55">
                  <c:v>6.12</c:v>
                </c:pt>
                <c:pt idx="56">
                  <c:v>6.12</c:v>
                </c:pt>
                <c:pt idx="57">
                  <c:v>6.12</c:v>
                </c:pt>
                <c:pt idx="58">
                  <c:v>6.12</c:v>
                </c:pt>
                <c:pt idx="59">
                  <c:v>6.12</c:v>
                </c:pt>
                <c:pt idx="60">
                  <c:v>6.14</c:v>
                </c:pt>
                <c:pt idx="61">
                  <c:v>6.1840000000000002</c:v>
                </c:pt>
                <c:pt idx="62">
                  <c:v>6.1879999999999997</c:v>
                </c:pt>
                <c:pt idx="63">
                  <c:v>6.2709999999999999</c:v>
                </c:pt>
                <c:pt idx="64">
                  <c:v>6.31</c:v>
                </c:pt>
                <c:pt idx="65">
                  <c:v>6.31</c:v>
                </c:pt>
                <c:pt idx="66">
                  <c:v>6.31</c:v>
                </c:pt>
                <c:pt idx="67">
                  <c:v>6.3179999999999996</c:v>
                </c:pt>
                <c:pt idx="68">
                  <c:v>6.32</c:v>
                </c:pt>
                <c:pt idx="69">
                  <c:v>6.32</c:v>
                </c:pt>
                <c:pt idx="70">
                  <c:v>6.3310000000000004</c:v>
                </c:pt>
                <c:pt idx="71">
                  <c:v>6.3390000000000004</c:v>
                </c:pt>
                <c:pt idx="72">
                  <c:v>6.3390000000000004</c:v>
                </c:pt>
                <c:pt idx="73">
                  <c:v>6.3390000000000004</c:v>
                </c:pt>
                <c:pt idx="74">
                  <c:v>6.3390000000000004</c:v>
                </c:pt>
                <c:pt idx="75">
                  <c:v>6.3360000000000003</c:v>
                </c:pt>
                <c:pt idx="76">
                  <c:v>6.3449999999999998</c:v>
                </c:pt>
                <c:pt idx="77">
                  <c:v>6.3472999999999997</c:v>
                </c:pt>
                <c:pt idx="78">
                  <c:v>6.359</c:v>
                </c:pt>
                <c:pt idx="79">
                  <c:v>6.359</c:v>
                </c:pt>
                <c:pt idx="80">
                  <c:v>6.359</c:v>
                </c:pt>
                <c:pt idx="81">
                  <c:v>6.3497000000000003</c:v>
                </c:pt>
                <c:pt idx="82">
                  <c:v>6.3682999999999996</c:v>
                </c:pt>
                <c:pt idx="83">
                  <c:v>6.3963000000000001</c:v>
                </c:pt>
                <c:pt idx="84">
                  <c:v>6.4162999999999997</c:v>
                </c:pt>
                <c:pt idx="85">
                  <c:v>6.4119999999999999</c:v>
                </c:pt>
                <c:pt idx="86">
                  <c:v>6.4119999999999999</c:v>
                </c:pt>
                <c:pt idx="87">
                  <c:v>6.4119999999999999</c:v>
                </c:pt>
                <c:pt idx="88">
                  <c:v>6.4187000000000003</c:v>
                </c:pt>
                <c:pt idx="89">
                  <c:v>6.4212999999999996</c:v>
                </c:pt>
                <c:pt idx="90">
                  <c:v>6.4217000000000004</c:v>
                </c:pt>
                <c:pt idx="91">
                  <c:v>6.383</c:v>
                </c:pt>
                <c:pt idx="92">
                  <c:v>6.383</c:v>
                </c:pt>
                <c:pt idx="93">
                  <c:v>6.383</c:v>
                </c:pt>
                <c:pt idx="94">
                  <c:v>6.383</c:v>
                </c:pt>
                <c:pt idx="95">
                  <c:v>6.44</c:v>
                </c:pt>
                <c:pt idx="96">
                  <c:v>6.46</c:v>
                </c:pt>
                <c:pt idx="97">
                  <c:v>6.5170000000000003</c:v>
                </c:pt>
                <c:pt idx="98">
                  <c:v>6.5170000000000003</c:v>
                </c:pt>
                <c:pt idx="99">
                  <c:v>6.5170000000000003</c:v>
                </c:pt>
                <c:pt idx="100">
                  <c:v>6.5170000000000003</c:v>
                </c:pt>
                <c:pt idx="101">
                  <c:v>6.5170000000000003</c:v>
                </c:pt>
                <c:pt idx="102">
                  <c:v>6.49</c:v>
                </c:pt>
                <c:pt idx="103">
                  <c:v>6.5</c:v>
                </c:pt>
                <c:pt idx="104">
                  <c:v>6.5129999999999999</c:v>
                </c:pt>
                <c:pt idx="105">
                  <c:v>6.5119999999999996</c:v>
                </c:pt>
                <c:pt idx="106">
                  <c:v>6.5190000000000001</c:v>
                </c:pt>
                <c:pt idx="107">
                  <c:v>6.5190000000000001</c:v>
                </c:pt>
                <c:pt idx="108">
                  <c:v>6.5190000000000001</c:v>
                </c:pt>
                <c:pt idx="109">
                  <c:v>6.4870000000000001</c:v>
                </c:pt>
                <c:pt idx="110">
                  <c:v>6.44</c:v>
                </c:pt>
                <c:pt idx="111">
                  <c:v>6.4279999999999999</c:v>
                </c:pt>
                <c:pt idx="112">
                  <c:v>6.3970000000000002</c:v>
                </c:pt>
                <c:pt idx="113">
                  <c:v>6.4009999999999998</c:v>
                </c:pt>
                <c:pt idx="114">
                  <c:v>6.4009999999999998</c:v>
                </c:pt>
                <c:pt idx="115">
                  <c:v>6.4009999999999998</c:v>
                </c:pt>
                <c:pt idx="116">
                  <c:v>6.41</c:v>
                </c:pt>
                <c:pt idx="117">
                  <c:v>6.4260000000000002</c:v>
                </c:pt>
                <c:pt idx="118">
                  <c:v>6.407</c:v>
                </c:pt>
                <c:pt idx="119">
                  <c:v>6.46</c:v>
                </c:pt>
                <c:pt idx="120">
                  <c:v>6.5</c:v>
                </c:pt>
                <c:pt idx="121">
                  <c:v>6.5</c:v>
                </c:pt>
                <c:pt idx="122">
                  <c:v>6.5</c:v>
                </c:pt>
                <c:pt idx="123">
                  <c:v>6.5759999999999996</c:v>
                </c:pt>
                <c:pt idx="124">
                  <c:v>6.58</c:v>
                </c:pt>
                <c:pt idx="125">
                  <c:v>6.6529999999999996</c:v>
                </c:pt>
                <c:pt idx="126">
                  <c:v>6.64</c:v>
                </c:pt>
                <c:pt idx="127">
                  <c:v>6.67</c:v>
                </c:pt>
                <c:pt idx="128">
                  <c:v>6.67</c:v>
                </c:pt>
                <c:pt idx="129">
                  <c:v>6.67</c:v>
                </c:pt>
                <c:pt idx="130">
                  <c:v>6.6840000000000002</c:v>
                </c:pt>
                <c:pt idx="131">
                  <c:v>6.6929999999999996</c:v>
                </c:pt>
                <c:pt idx="132">
                  <c:v>6.7</c:v>
                </c:pt>
                <c:pt idx="133">
                  <c:v>6.7</c:v>
                </c:pt>
                <c:pt idx="134">
                  <c:v>6.7169999999999996</c:v>
                </c:pt>
                <c:pt idx="135">
                  <c:v>6.7169999999999996</c:v>
                </c:pt>
                <c:pt idx="136">
                  <c:v>6.7169999999999996</c:v>
                </c:pt>
                <c:pt idx="137">
                  <c:v>6.73</c:v>
                </c:pt>
                <c:pt idx="138">
                  <c:v>6.7469999999999999</c:v>
                </c:pt>
                <c:pt idx="139">
                  <c:v>6.75</c:v>
                </c:pt>
                <c:pt idx="140">
                  <c:v>6.8010000000000002</c:v>
                </c:pt>
                <c:pt idx="141">
                  <c:v>6.82</c:v>
                </c:pt>
                <c:pt idx="142">
                  <c:v>6.82</c:v>
                </c:pt>
                <c:pt idx="143">
                  <c:v>6.82</c:v>
                </c:pt>
                <c:pt idx="144">
                  <c:v>6.82</c:v>
                </c:pt>
                <c:pt idx="145">
                  <c:v>6.82</c:v>
                </c:pt>
                <c:pt idx="146">
                  <c:v>6.82</c:v>
                </c:pt>
                <c:pt idx="147">
                  <c:v>6.8289999999999997</c:v>
                </c:pt>
                <c:pt idx="148">
                  <c:v>6.8140000000000001</c:v>
                </c:pt>
                <c:pt idx="149">
                  <c:v>6.8140000000000001</c:v>
                </c:pt>
                <c:pt idx="150">
                  <c:v>6.8140000000000001</c:v>
                </c:pt>
                <c:pt idx="151">
                  <c:v>6.81</c:v>
                </c:pt>
                <c:pt idx="152">
                  <c:v>6.82</c:v>
                </c:pt>
                <c:pt idx="153">
                  <c:v>6.82</c:v>
                </c:pt>
                <c:pt idx="154">
                  <c:v>6.83</c:v>
                </c:pt>
                <c:pt idx="155">
                  <c:v>6.8380000000000001</c:v>
                </c:pt>
                <c:pt idx="156">
                  <c:v>6.8380000000000001</c:v>
                </c:pt>
                <c:pt idx="157">
                  <c:v>6.8380000000000001</c:v>
                </c:pt>
                <c:pt idx="158">
                  <c:v>6.8250000000000002</c:v>
                </c:pt>
                <c:pt idx="159">
                  <c:v>6.8129999999999997</c:v>
                </c:pt>
                <c:pt idx="160">
                  <c:v>6.79</c:v>
                </c:pt>
                <c:pt idx="161">
                  <c:v>6.7919999999999998</c:v>
                </c:pt>
                <c:pt idx="162">
                  <c:v>6.7869999999999999</c:v>
                </c:pt>
                <c:pt idx="163">
                  <c:v>6.7869999999999999</c:v>
                </c:pt>
                <c:pt idx="164">
                  <c:v>6.7869999999999999</c:v>
                </c:pt>
                <c:pt idx="165">
                  <c:v>6.7370000000000001</c:v>
                </c:pt>
                <c:pt idx="166">
                  <c:v>6.7039999999999997</c:v>
                </c:pt>
                <c:pt idx="167">
                  <c:v>6.73</c:v>
                </c:pt>
                <c:pt idx="168">
                  <c:v>6.7409999999999997</c:v>
                </c:pt>
                <c:pt idx="169">
                  <c:v>6.726</c:v>
                </c:pt>
                <c:pt idx="170">
                  <c:v>6.726</c:v>
                </c:pt>
                <c:pt idx="171">
                  <c:v>6.726</c:v>
                </c:pt>
                <c:pt idx="172">
                  <c:v>6.7240000000000002</c:v>
                </c:pt>
                <c:pt idx="173">
                  <c:v>6.73</c:v>
                </c:pt>
                <c:pt idx="174">
                  <c:v>6.74</c:v>
                </c:pt>
                <c:pt idx="175">
                  <c:v>6.74</c:v>
                </c:pt>
                <c:pt idx="176">
                  <c:v>6.75</c:v>
                </c:pt>
                <c:pt idx="177">
                  <c:v>6.75</c:v>
                </c:pt>
                <c:pt idx="178">
                  <c:v>6.75</c:v>
                </c:pt>
                <c:pt idx="179">
                  <c:v>6.7569999999999997</c:v>
                </c:pt>
                <c:pt idx="180">
                  <c:v>6.758</c:v>
                </c:pt>
                <c:pt idx="181">
                  <c:v>6.7649999999999997</c:v>
                </c:pt>
                <c:pt idx="182">
                  <c:v>6.8120000000000003</c:v>
                </c:pt>
                <c:pt idx="183">
                  <c:v>6.8120000000000003</c:v>
                </c:pt>
                <c:pt idx="184">
                  <c:v>6.8120000000000003</c:v>
                </c:pt>
                <c:pt idx="185">
                  <c:v>6.8120000000000003</c:v>
                </c:pt>
                <c:pt idx="186">
                  <c:v>6.7859999999999996</c:v>
                </c:pt>
                <c:pt idx="187">
                  <c:v>6.7789999999999999</c:v>
                </c:pt>
                <c:pt idx="188">
                  <c:v>6.77</c:v>
                </c:pt>
                <c:pt idx="189">
                  <c:v>6.798</c:v>
                </c:pt>
                <c:pt idx="190">
                  <c:v>6.798</c:v>
                </c:pt>
                <c:pt idx="191">
                  <c:v>6.798</c:v>
                </c:pt>
                <c:pt idx="192">
                  <c:v>6.798</c:v>
                </c:pt>
                <c:pt idx="193">
                  <c:v>6.85</c:v>
                </c:pt>
                <c:pt idx="194">
                  <c:v>7.0279999999999996</c:v>
                </c:pt>
                <c:pt idx="195">
                  <c:v>7.04</c:v>
                </c:pt>
                <c:pt idx="196">
                  <c:v>7.0650000000000004</c:v>
                </c:pt>
                <c:pt idx="197">
                  <c:v>7.0609999999999999</c:v>
                </c:pt>
                <c:pt idx="198">
                  <c:v>7.0609999999999999</c:v>
                </c:pt>
                <c:pt idx="199">
                  <c:v>7.0609999999999999</c:v>
                </c:pt>
                <c:pt idx="200">
                  <c:v>7.06</c:v>
                </c:pt>
                <c:pt idx="201">
                  <c:v>7.0460000000000003</c:v>
                </c:pt>
                <c:pt idx="202">
                  <c:v>7.0289999999999999</c:v>
                </c:pt>
                <c:pt idx="203">
                  <c:v>7.07</c:v>
                </c:pt>
                <c:pt idx="204">
                  <c:v>7.07</c:v>
                </c:pt>
                <c:pt idx="205">
                  <c:v>7.07</c:v>
                </c:pt>
                <c:pt idx="206">
                  <c:v>7.07</c:v>
                </c:pt>
                <c:pt idx="207">
                  <c:v>7.13</c:v>
                </c:pt>
                <c:pt idx="208">
                  <c:v>7.1776</c:v>
                </c:pt>
                <c:pt idx="209">
                  <c:v>7.17</c:v>
                </c:pt>
                <c:pt idx="210">
                  <c:v>7.17</c:v>
                </c:pt>
                <c:pt idx="211">
                  <c:v>7.2</c:v>
                </c:pt>
                <c:pt idx="212">
                  <c:v>7.2</c:v>
                </c:pt>
                <c:pt idx="213">
                  <c:v>7.2</c:v>
                </c:pt>
                <c:pt idx="214">
                  <c:v>7.21</c:v>
                </c:pt>
                <c:pt idx="215">
                  <c:v>7.2</c:v>
                </c:pt>
                <c:pt idx="216">
                  <c:v>7.12</c:v>
                </c:pt>
                <c:pt idx="217">
                  <c:v>7.25</c:v>
                </c:pt>
                <c:pt idx="218">
                  <c:v>7.39</c:v>
                </c:pt>
                <c:pt idx="219">
                  <c:v>7.39</c:v>
                </c:pt>
                <c:pt idx="220">
                  <c:v>7.39</c:v>
                </c:pt>
                <c:pt idx="221">
                  <c:v>7.3890000000000002</c:v>
                </c:pt>
                <c:pt idx="222">
                  <c:v>7.41</c:v>
                </c:pt>
                <c:pt idx="223">
                  <c:v>7.43</c:v>
                </c:pt>
                <c:pt idx="224">
                  <c:v>7.407</c:v>
                </c:pt>
                <c:pt idx="225">
                  <c:v>7.37</c:v>
                </c:pt>
                <c:pt idx="226">
                  <c:v>7.37</c:v>
                </c:pt>
                <c:pt idx="227">
                  <c:v>7.37</c:v>
                </c:pt>
                <c:pt idx="228">
                  <c:v>7.39</c:v>
                </c:pt>
                <c:pt idx="229">
                  <c:v>7.32</c:v>
                </c:pt>
                <c:pt idx="230">
                  <c:v>7.3369999999999997</c:v>
                </c:pt>
                <c:pt idx="231">
                  <c:v>7.35</c:v>
                </c:pt>
                <c:pt idx="232">
                  <c:v>7.3609999999999998</c:v>
                </c:pt>
                <c:pt idx="233">
                  <c:v>7.3609999999999998</c:v>
                </c:pt>
                <c:pt idx="234">
                  <c:v>7.3609999999999998</c:v>
                </c:pt>
                <c:pt idx="235">
                  <c:v>7.375</c:v>
                </c:pt>
                <c:pt idx="236">
                  <c:v>7.38</c:v>
                </c:pt>
                <c:pt idx="237">
                  <c:v>7.38</c:v>
                </c:pt>
                <c:pt idx="238">
                  <c:v>7.3947000000000003</c:v>
                </c:pt>
                <c:pt idx="239">
                  <c:v>7.3559999999999999</c:v>
                </c:pt>
                <c:pt idx="240">
                  <c:v>7.3559999999999999</c:v>
                </c:pt>
                <c:pt idx="241">
                  <c:v>7.3559999999999999</c:v>
                </c:pt>
                <c:pt idx="242">
                  <c:v>7.3559999999999999</c:v>
                </c:pt>
                <c:pt idx="243">
                  <c:v>7.38</c:v>
                </c:pt>
                <c:pt idx="244">
                  <c:v>7.3959999999999999</c:v>
                </c:pt>
                <c:pt idx="245">
                  <c:v>7.4</c:v>
                </c:pt>
                <c:pt idx="246">
                  <c:v>7.37</c:v>
                </c:pt>
                <c:pt idx="247">
                  <c:v>7.37</c:v>
                </c:pt>
                <c:pt idx="248">
                  <c:v>7.37</c:v>
                </c:pt>
                <c:pt idx="249">
                  <c:v>7.45</c:v>
                </c:pt>
                <c:pt idx="250">
                  <c:v>7.5179999999999998</c:v>
                </c:pt>
                <c:pt idx="251">
                  <c:v>7.5529999999999999</c:v>
                </c:pt>
                <c:pt idx="252">
                  <c:v>7.55</c:v>
                </c:pt>
                <c:pt idx="253">
                  <c:v>7.57</c:v>
                </c:pt>
                <c:pt idx="254">
                  <c:v>7.57</c:v>
                </c:pt>
                <c:pt idx="255">
                  <c:v>7.57</c:v>
                </c:pt>
                <c:pt idx="256">
                  <c:v>7.57</c:v>
                </c:pt>
                <c:pt idx="257">
                  <c:v>7.6</c:v>
                </c:pt>
                <c:pt idx="258">
                  <c:v>7.5039999999999996</c:v>
                </c:pt>
                <c:pt idx="259">
                  <c:v>7.43</c:v>
                </c:pt>
                <c:pt idx="260">
                  <c:v>7.4409999999999998</c:v>
                </c:pt>
                <c:pt idx="261">
                  <c:v>7.4409999999999998</c:v>
                </c:pt>
                <c:pt idx="262">
                  <c:v>7.4409999999999998</c:v>
                </c:pt>
                <c:pt idx="263">
                  <c:v>7.5030000000000001</c:v>
                </c:pt>
                <c:pt idx="264">
                  <c:v>7.5</c:v>
                </c:pt>
                <c:pt idx="265">
                  <c:v>7.4939999999999998</c:v>
                </c:pt>
                <c:pt idx="266">
                  <c:v>7.4909999999999997</c:v>
                </c:pt>
                <c:pt idx="267">
                  <c:v>7.48</c:v>
                </c:pt>
                <c:pt idx="268">
                  <c:v>7.48</c:v>
                </c:pt>
                <c:pt idx="269">
                  <c:v>7.48</c:v>
                </c:pt>
                <c:pt idx="270">
                  <c:v>7.4980000000000002</c:v>
                </c:pt>
                <c:pt idx="271">
                  <c:v>7.52</c:v>
                </c:pt>
                <c:pt idx="272">
                  <c:v>7.74</c:v>
                </c:pt>
                <c:pt idx="273">
                  <c:v>7.835</c:v>
                </c:pt>
                <c:pt idx="274">
                  <c:v>7.875</c:v>
                </c:pt>
                <c:pt idx="275">
                  <c:v>7.875</c:v>
                </c:pt>
                <c:pt idx="276">
                  <c:v>7.875</c:v>
                </c:pt>
                <c:pt idx="277">
                  <c:v>7.9829999999999997</c:v>
                </c:pt>
                <c:pt idx="278">
                  <c:v>8.0259999999999998</c:v>
                </c:pt>
                <c:pt idx="279">
                  <c:v>8.16</c:v>
                </c:pt>
                <c:pt idx="280">
                  <c:v>8.1999999999999993</c:v>
                </c:pt>
                <c:pt idx="281">
                  <c:v>8.1989999999999998</c:v>
                </c:pt>
                <c:pt idx="282">
                  <c:v>8.1989999999999998</c:v>
                </c:pt>
                <c:pt idx="283">
                  <c:v>8.1989999999999998</c:v>
                </c:pt>
                <c:pt idx="284">
                  <c:v>8.2070000000000007</c:v>
                </c:pt>
                <c:pt idx="285">
                  <c:v>8.2349999999999994</c:v>
                </c:pt>
                <c:pt idx="286">
                  <c:v>8.2420000000000009</c:v>
                </c:pt>
                <c:pt idx="287">
                  <c:v>8.31</c:v>
                </c:pt>
                <c:pt idx="288">
                  <c:v>8.3230000000000004</c:v>
                </c:pt>
                <c:pt idx="289">
                  <c:v>8.3230000000000004</c:v>
                </c:pt>
                <c:pt idx="290">
                  <c:v>8.3230000000000004</c:v>
                </c:pt>
                <c:pt idx="291">
                  <c:v>8.3970000000000002</c:v>
                </c:pt>
                <c:pt idx="292">
                  <c:v>8.4600000000000009</c:v>
                </c:pt>
                <c:pt idx="293">
                  <c:v>8.4580000000000002</c:v>
                </c:pt>
                <c:pt idx="294">
                  <c:v>8.4749999999999996</c:v>
                </c:pt>
                <c:pt idx="295">
                  <c:v>8.4659999999999993</c:v>
                </c:pt>
                <c:pt idx="296">
                  <c:v>8.4659999999999993</c:v>
                </c:pt>
                <c:pt idx="297">
                  <c:v>8.4659999999999993</c:v>
                </c:pt>
                <c:pt idx="298">
                  <c:v>8.4689999999999994</c:v>
                </c:pt>
                <c:pt idx="299">
                  <c:v>8.5500000000000007</c:v>
                </c:pt>
                <c:pt idx="300">
                  <c:v>8.5830000000000002</c:v>
                </c:pt>
                <c:pt idx="301">
                  <c:v>8.5790000000000006</c:v>
                </c:pt>
                <c:pt idx="302">
                  <c:v>8.593</c:v>
                </c:pt>
                <c:pt idx="303">
                  <c:v>8.593</c:v>
                </c:pt>
                <c:pt idx="304">
                  <c:v>8.593</c:v>
                </c:pt>
                <c:pt idx="305">
                  <c:v>8.6170000000000009</c:v>
                </c:pt>
                <c:pt idx="306">
                  <c:v>8.6180000000000003</c:v>
                </c:pt>
                <c:pt idx="307">
                  <c:v>8.5909999999999993</c:v>
                </c:pt>
                <c:pt idx="308">
                  <c:v>8.58</c:v>
                </c:pt>
                <c:pt idx="309">
                  <c:v>8.67</c:v>
                </c:pt>
                <c:pt idx="310">
                  <c:v>8.67</c:v>
                </c:pt>
                <c:pt idx="311">
                  <c:v>8.67</c:v>
                </c:pt>
                <c:pt idx="312">
                  <c:v>8.766</c:v>
                </c:pt>
                <c:pt idx="313">
                  <c:v>8.8059999999999992</c:v>
                </c:pt>
                <c:pt idx="314">
                  <c:v>8.8680000000000003</c:v>
                </c:pt>
                <c:pt idx="315">
                  <c:v>8.9109999999999996</c:v>
                </c:pt>
                <c:pt idx="316">
                  <c:v>8.9009999999999998</c:v>
                </c:pt>
                <c:pt idx="317">
                  <c:v>8.9009999999999998</c:v>
                </c:pt>
                <c:pt idx="318">
                  <c:v>8.9009999999999998</c:v>
                </c:pt>
                <c:pt idx="319">
                  <c:v>8.9659999999999993</c:v>
                </c:pt>
                <c:pt idx="320">
                  <c:v>9.01</c:v>
                </c:pt>
                <c:pt idx="321">
                  <c:v>9.0299999999999994</c:v>
                </c:pt>
                <c:pt idx="322">
                  <c:v>9.0589999999999993</c:v>
                </c:pt>
                <c:pt idx="323">
                  <c:v>9.1630000000000003</c:v>
                </c:pt>
                <c:pt idx="324">
                  <c:v>9.1630000000000003</c:v>
                </c:pt>
                <c:pt idx="325">
                  <c:v>9.1630000000000003</c:v>
                </c:pt>
                <c:pt idx="326">
                  <c:v>9.2100000000000009</c:v>
                </c:pt>
                <c:pt idx="327">
                  <c:v>9.2829999999999995</c:v>
                </c:pt>
                <c:pt idx="328">
                  <c:v>9.2989999999999995</c:v>
                </c:pt>
                <c:pt idx="329">
                  <c:v>9.3146000000000004</c:v>
                </c:pt>
                <c:pt idx="330">
                  <c:v>9.2579999999999991</c:v>
                </c:pt>
                <c:pt idx="331">
                  <c:v>9.2579999999999991</c:v>
                </c:pt>
                <c:pt idx="332">
                  <c:v>9.2579999999999991</c:v>
                </c:pt>
                <c:pt idx="333">
                  <c:v>9.2650000000000006</c:v>
                </c:pt>
                <c:pt idx="334">
                  <c:v>9.4120000000000008</c:v>
                </c:pt>
                <c:pt idx="335">
                  <c:v>9.4868000000000006</c:v>
                </c:pt>
                <c:pt idx="336">
                  <c:v>9.4664000000000001</c:v>
                </c:pt>
                <c:pt idx="337">
                  <c:v>9.4049999999999994</c:v>
                </c:pt>
                <c:pt idx="338">
                  <c:v>9.4049999999999994</c:v>
                </c:pt>
                <c:pt idx="339">
                  <c:v>9.4049999999999994</c:v>
                </c:pt>
                <c:pt idx="340">
                  <c:v>9.3510000000000009</c:v>
                </c:pt>
                <c:pt idx="341">
                  <c:v>9.3740000000000006</c:v>
                </c:pt>
                <c:pt idx="342">
                  <c:v>9.452</c:v>
                </c:pt>
                <c:pt idx="343">
                  <c:v>9.52</c:v>
                </c:pt>
                <c:pt idx="344">
                  <c:v>9.4809999999999999</c:v>
                </c:pt>
                <c:pt idx="345">
                  <c:v>9.4809999999999999</c:v>
                </c:pt>
                <c:pt idx="346">
                  <c:v>9.4809999999999999</c:v>
                </c:pt>
                <c:pt idx="347">
                  <c:v>9.577</c:v>
                </c:pt>
                <c:pt idx="348">
                  <c:v>9.6760000000000002</c:v>
                </c:pt>
                <c:pt idx="349">
                  <c:v>9.6940000000000008</c:v>
                </c:pt>
                <c:pt idx="350">
                  <c:v>9.7460000000000004</c:v>
                </c:pt>
                <c:pt idx="351">
                  <c:v>9.7910000000000004</c:v>
                </c:pt>
                <c:pt idx="352">
                  <c:v>9.7910000000000004</c:v>
                </c:pt>
                <c:pt idx="353">
                  <c:v>9.7910000000000004</c:v>
                </c:pt>
                <c:pt idx="354">
                  <c:v>9.91</c:v>
                </c:pt>
                <c:pt idx="355">
                  <c:v>9.9789999999999992</c:v>
                </c:pt>
                <c:pt idx="356">
                  <c:v>9.9809999999999999</c:v>
                </c:pt>
                <c:pt idx="357">
                  <c:v>10.048999999999999</c:v>
                </c:pt>
                <c:pt idx="358">
                  <c:v>10.029999999999999</c:v>
                </c:pt>
                <c:pt idx="359">
                  <c:v>10.029999999999999</c:v>
                </c:pt>
                <c:pt idx="360">
                  <c:v>10.029999999999999</c:v>
                </c:pt>
              </c:numCache>
            </c:numRef>
          </c:val>
          <c:smooth val="0"/>
          <c:extLst>
            <c:ext xmlns:c16="http://schemas.microsoft.com/office/drawing/2014/chart" uri="{C3380CC4-5D6E-409C-BE32-E72D297353CC}">
              <c16:uniqueId val="{00000000-50E8-4F95-9DCD-E0F1B62230DC}"/>
            </c:ext>
          </c:extLst>
        </c:ser>
        <c:ser>
          <c:idx val="1"/>
          <c:order val="1"/>
          <c:tx>
            <c:strRef>
              <c:f>Munka1!$C$1</c:f>
              <c:strCache>
                <c:ptCount val="1"/>
                <c:pt idx="0">
                  <c:v>3*6</c:v>
                </c:pt>
              </c:strCache>
            </c:strRef>
          </c:tx>
          <c:spPr>
            <a:ln w="38100" cap="rnd">
              <a:solidFill>
                <a:schemeClr val="accent2"/>
              </a:solidFill>
              <a:round/>
            </a:ln>
            <a:effectLst/>
          </c:spPr>
          <c:marker>
            <c:symbol val="none"/>
          </c:marker>
          <c:cat>
            <c:numRef>
              <c:f>Munka1!$A$2:$A$362</c:f>
              <c:numCache>
                <c:formatCode>yyyy\.mm\.dd\.</c:formatCode>
                <c:ptCount val="361"/>
                <c:pt idx="0">
                  <c:v>45621</c:v>
                </c:pt>
                <c:pt idx="1">
                  <c:v>45620</c:v>
                </c:pt>
                <c:pt idx="2">
                  <c:v>45619</c:v>
                </c:pt>
                <c:pt idx="3">
                  <c:v>45618</c:v>
                </c:pt>
                <c:pt idx="4">
                  <c:v>45617</c:v>
                </c:pt>
                <c:pt idx="5">
                  <c:v>45616</c:v>
                </c:pt>
                <c:pt idx="6">
                  <c:v>45615</c:v>
                </c:pt>
                <c:pt idx="7">
                  <c:v>45614</c:v>
                </c:pt>
                <c:pt idx="8">
                  <c:v>45613</c:v>
                </c:pt>
                <c:pt idx="9">
                  <c:v>45612</c:v>
                </c:pt>
                <c:pt idx="10">
                  <c:v>45611</c:v>
                </c:pt>
                <c:pt idx="11">
                  <c:v>45610</c:v>
                </c:pt>
                <c:pt idx="12">
                  <c:v>45609</c:v>
                </c:pt>
                <c:pt idx="13">
                  <c:v>45608</c:v>
                </c:pt>
                <c:pt idx="14">
                  <c:v>45607</c:v>
                </c:pt>
                <c:pt idx="15">
                  <c:v>45606</c:v>
                </c:pt>
                <c:pt idx="16">
                  <c:v>45605</c:v>
                </c:pt>
                <c:pt idx="17">
                  <c:v>45604</c:v>
                </c:pt>
                <c:pt idx="18">
                  <c:v>45603</c:v>
                </c:pt>
                <c:pt idx="19">
                  <c:v>45602</c:v>
                </c:pt>
                <c:pt idx="20">
                  <c:v>45601</c:v>
                </c:pt>
                <c:pt idx="21">
                  <c:v>45600</c:v>
                </c:pt>
                <c:pt idx="22">
                  <c:v>45599</c:v>
                </c:pt>
                <c:pt idx="23">
                  <c:v>45598</c:v>
                </c:pt>
                <c:pt idx="24">
                  <c:v>45597</c:v>
                </c:pt>
                <c:pt idx="25">
                  <c:v>45596</c:v>
                </c:pt>
                <c:pt idx="26">
                  <c:v>45595</c:v>
                </c:pt>
                <c:pt idx="27">
                  <c:v>45594</c:v>
                </c:pt>
                <c:pt idx="28">
                  <c:v>45593</c:v>
                </c:pt>
                <c:pt idx="29">
                  <c:v>45592</c:v>
                </c:pt>
                <c:pt idx="30">
                  <c:v>45591</c:v>
                </c:pt>
                <c:pt idx="31">
                  <c:v>45590</c:v>
                </c:pt>
                <c:pt idx="32">
                  <c:v>45589</c:v>
                </c:pt>
                <c:pt idx="33">
                  <c:v>45588</c:v>
                </c:pt>
                <c:pt idx="34">
                  <c:v>45587</c:v>
                </c:pt>
                <c:pt idx="35">
                  <c:v>45586</c:v>
                </c:pt>
                <c:pt idx="36">
                  <c:v>45585</c:v>
                </c:pt>
                <c:pt idx="37">
                  <c:v>45584</c:v>
                </c:pt>
                <c:pt idx="38">
                  <c:v>45583</c:v>
                </c:pt>
                <c:pt idx="39">
                  <c:v>45582</c:v>
                </c:pt>
                <c:pt idx="40">
                  <c:v>45581</c:v>
                </c:pt>
                <c:pt idx="41">
                  <c:v>45580</c:v>
                </c:pt>
                <c:pt idx="42">
                  <c:v>45579</c:v>
                </c:pt>
                <c:pt idx="43">
                  <c:v>45578</c:v>
                </c:pt>
                <c:pt idx="44">
                  <c:v>45577</c:v>
                </c:pt>
                <c:pt idx="45">
                  <c:v>45576</c:v>
                </c:pt>
                <c:pt idx="46">
                  <c:v>45575</c:v>
                </c:pt>
                <c:pt idx="47">
                  <c:v>45574</c:v>
                </c:pt>
                <c:pt idx="48">
                  <c:v>45573</c:v>
                </c:pt>
                <c:pt idx="49">
                  <c:v>45572</c:v>
                </c:pt>
                <c:pt idx="50">
                  <c:v>45571</c:v>
                </c:pt>
                <c:pt idx="51">
                  <c:v>45570</c:v>
                </c:pt>
                <c:pt idx="52">
                  <c:v>45569</c:v>
                </c:pt>
                <c:pt idx="53">
                  <c:v>45568</c:v>
                </c:pt>
                <c:pt idx="54">
                  <c:v>45567</c:v>
                </c:pt>
                <c:pt idx="55">
                  <c:v>45566</c:v>
                </c:pt>
                <c:pt idx="56">
                  <c:v>45565</c:v>
                </c:pt>
                <c:pt idx="57">
                  <c:v>45564</c:v>
                </c:pt>
                <c:pt idx="58">
                  <c:v>45563</c:v>
                </c:pt>
                <c:pt idx="59">
                  <c:v>45562</c:v>
                </c:pt>
                <c:pt idx="60">
                  <c:v>45561</c:v>
                </c:pt>
                <c:pt idx="61">
                  <c:v>45560</c:v>
                </c:pt>
                <c:pt idx="62">
                  <c:v>45559</c:v>
                </c:pt>
                <c:pt idx="63">
                  <c:v>45558</c:v>
                </c:pt>
                <c:pt idx="64">
                  <c:v>45557</c:v>
                </c:pt>
                <c:pt idx="65">
                  <c:v>45556</c:v>
                </c:pt>
                <c:pt idx="66">
                  <c:v>45555</c:v>
                </c:pt>
                <c:pt idx="67">
                  <c:v>45554</c:v>
                </c:pt>
                <c:pt idx="68">
                  <c:v>45553</c:v>
                </c:pt>
                <c:pt idx="69">
                  <c:v>45552</c:v>
                </c:pt>
                <c:pt idx="70">
                  <c:v>45551</c:v>
                </c:pt>
                <c:pt idx="71">
                  <c:v>45550</c:v>
                </c:pt>
                <c:pt idx="72">
                  <c:v>45549</c:v>
                </c:pt>
                <c:pt idx="73">
                  <c:v>45548</c:v>
                </c:pt>
                <c:pt idx="74">
                  <c:v>45547</c:v>
                </c:pt>
                <c:pt idx="75">
                  <c:v>45546</c:v>
                </c:pt>
                <c:pt idx="76">
                  <c:v>45545</c:v>
                </c:pt>
                <c:pt idx="77">
                  <c:v>45544</c:v>
                </c:pt>
                <c:pt idx="78">
                  <c:v>45543</c:v>
                </c:pt>
                <c:pt idx="79">
                  <c:v>45542</c:v>
                </c:pt>
                <c:pt idx="80">
                  <c:v>45541</c:v>
                </c:pt>
                <c:pt idx="81">
                  <c:v>45540</c:v>
                </c:pt>
                <c:pt idx="82">
                  <c:v>45539</c:v>
                </c:pt>
                <c:pt idx="83">
                  <c:v>45538</c:v>
                </c:pt>
                <c:pt idx="84">
                  <c:v>45537</c:v>
                </c:pt>
                <c:pt idx="85">
                  <c:v>45536</c:v>
                </c:pt>
                <c:pt idx="86">
                  <c:v>45535</c:v>
                </c:pt>
                <c:pt idx="87">
                  <c:v>45534</c:v>
                </c:pt>
                <c:pt idx="88">
                  <c:v>45533</c:v>
                </c:pt>
                <c:pt idx="89">
                  <c:v>45532</c:v>
                </c:pt>
                <c:pt idx="90">
                  <c:v>45531</c:v>
                </c:pt>
                <c:pt idx="91">
                  <c:v>45530</c:v>
                </c:pt>
                <c:pt idx="92">
                  <c:v>45529</c:v>
                </c:pt>
                <c:pt idx="93">
                  <c:v>45528</c:v>
                </c:pt>
                <c:pt idx="94">
                  <c:v>45527</c:v>
                </c:pt>
                <c:pt idx="95">
                  <c:v>45526</c:v>
                </c:pt>
                <c:pt idx="96">
                  <c:v>45525</c:v>
                </c:pt>
                <c:pt idx="97">
                  <c:v>45524</c:v>
                </c:pt>
                <c:pt idx="98">
                  <c:v>45523</c:v>
                </c:pt>
                <c:pt idx="99">
                  <c:v>45522</c:v>
                </c:pt>
                <c:pt idx="100">
                  <c:v>45521</c:v>
                </c:pt>
                <c:pt idx="101">
                  <c:v>45520</c:v>
                </c:pt>
                <c:pt idx="102">
                  <c:v>45519</c:v>
                </c:pt>
                <c:pt idx="103">
                  <c:v>45518</c:v>
                </c:pt>
                <c:pt idx="104">
                  <c:v>45517</c:v>
                </c:pt>
                <c:pt idx="105">
                  <c:v>45516</c:v>
                </c:pt>
                <c:pt idx="106">
                  <c:v>45515</c:v>
                </c:pt>
                <c:pt idx="107">
                  <c:v>45514</c:v>
                </c:pt>
                <c:pt idx="108">
                  <c:v>45513</c:v>
                </c:pt>
                <c:pt idx="109">
                  <c:v>45512</c:v>
                </c:pt>
                <c:pt idx="110">
                  <c:v>45511</c:v>
                </c:pt>
                <c:pt idx="111">
                  <c:v>45510</c:v>
                </c:pt>
                <c:pt idx="112">
                  <c:v>45509</c:v>
                </c:pt>
                <c:pt idx="113">
                  <c:v>45508</c:v>
                </c:pt>
                <c:pt idx="114">
                  <c:v>45507</c:v>
                </c:pt>
                <c:pt idx="115">
                  <c:v>45506</c:v>
                </c:pt>
                <c:pt idx="116">
                  <c:v>45505</c:v>
                </c:pt>
                <c:pt idx="117">
                  <c:v>45504</c:v>
                </c:pt>
                <c:pt idx="118">
                  <c:v>45503</c:v>
                </c:pt>
                <c:pt idx="119">
                  <c:v>45502</c:v>
                </c:pt>
                <c:pt idx="120">
                  <c:v>45501</c:v>
                </c:pt>
                <c:pt idx="121">
                  <c:v>45500</c:v>
                </c:pt>
                <c:pt idx="122">
                  <c:v>45499</c:v>
                </c:pt>
                <c:pt idx="123">
                  <c:v>45498</c:v>
                </c:pt>
                <c:pt idx="124">
                  <c:v>45497</c:v>
                </c:pt>
                <c:pt idx="125">
                  <c:v>45496</c:v>
                </c:pt>
                <c:pt idx="126">
                  <c:v>45495</c:v>
                </c:pt>
                <c:pt idx="127">
                  <c:v>45494</c:v>
                </c:pt>
                <c:pt idx="128">
                  <c:v>45493</c:v>
                </c:pt>
                <c:pt idx="129">
                  <c:v>45492</c:v>
                </c:pt>
                <c:pt idx="130">
                  <c:v>45491</c:v>
                </c:pt>
                <c:pt idx="131">
                  <c:v>45490</c:v>
                </c:pt>
                <c:pt idx="132">
                  <c:v>45489</c:v>
                </c:pt>
                <c:pt idx="133">
                  <c:v>45488</c:v>
                </c:pt>
                <c:pt idx="134">
                  <c:v>45487</c:v>
                </c:pt>
                <c:pt idx="135">
                  <c:v>45486</c:v>
                </c:pt>
                <c:pt idx="136">
                  <c:v>45485</c:v>
                </c:pt>
                <c:pt idx="137">
                  <c:v>45484</c:v>
                </c:pt>
                <c:pt idx="138">
                  <c:v>45483</c:v>
                </c:pt>
                <c:pt idx="139">
                  <c:v>45482</c:v>
                </c:pt>
                <c:pt idx="140">
                  <c:v>45481</c:v>
                </c:pt>
                <c:pt idx="141">
                  <c:v>45480</c:v>
                </c:pt>
                <c:pt idx="142">
                  <c:v>45479</c:v>
                </c:pt>
                <c:pt idx="143">
                  <c:v>45478</c:v>
                </c:pt>
                <c:pt idx="144">
                  <c:v>45477</c:v>
                </c:pt>
                <c:pt idx="145">
                  <c:v>45476</c:v>
                </c:pt>
                <c:pt idx="146">
                  <c:v>45475</c:v>
                </c:pt>
                <c:pt idx="147">
                  <c:v>45474</c:v>
                </c:pt>
                <c:pt idx="148">
                  <c:v>45473</c:v>
                </c:pt>
                <c:pt idx="149">
                  <c:v>45472</c:v>
                </c:pt>
                <c:pt idx="150">
                  <c:v>45471</c:v>
                </c:pt>
                <c:pt idx="151">
                  <c:v>45470</c:v>
                </c:pt>
                <c:pt idx="152">
                  <c:v>45469</c:v>
                </c:pt>
                <c:pt idx="153">
                  <c:v>45468</c:v>
                </c:pt>
                <c:pt idx="154">
                  <c:v>45467</c:v>
                </c:pt>
                <c:pt idx="155">
                  <c:v>45466</c:v>
                </c:pt>
                <c:pt idx="156">
                  <c:v>45465</c:v>
                </c:pt>
                <c:pt idx="157">
                  <c:v>45464</c:v>
                </c:pt>
                <c:pt idx="158">
                  <c:v>45463</c:v>
                </c:pt>
                <c:pt idx="159">
                  <c:v>45462</c:v>
                </c:pt>
                <c:pt idx="160">
                  <c:v>45461</c:v>
                </c:pt>
                <c:pt idx="161">
                  <c:v>45460</c:v>
                </c:pt>
                <c:pt idx="162">
                  <c:v>45459</c:v>
                </c:pt>
                <c:pt idx="163">
                  <c:v>45458</c:v>
                </c:pt>
                <c:pt idx="164">
                  <c:v>45457</c:v>
                </c:pt>
                <c:pt idx="165">
                  <c:v>45456</c:v>
                </c:pt>
                <c:pt idx="166">
                  <c:v>45455</c:v>
                </c:pt>
                <c:pt idx="167">
                  <c:v>45454</c:v>
                </c:pt>
                <c:pt idx="168">
                  <c:v>45453</c:v>
                </c:pt>
                <c:pt idx="169">
                  <c:v>45452</c:v>
                </c:pt>
                <c:pt idx="170">
                  <c:v>45451</c:v>
                </c:pt>
                <c:pt idx="171">
                  <c:v>45450</c:v>
                </c:pt>
                <c:pt idx="172">
                  <c:v>45449</c:v>
                </c:pt>
                <c:pt idx="173">
                  <c:v>45448</c:v>
                </c:pt>
                <c:pt idx="174">
                  <c:v>45447</c:v>
                </c:pt>
                <c:pt idx="175">
                  <c:v>45446</c:v>
                </c:pt>
                <c:pt idx="176">
                  <c:v>45445</c:v>
                </c:pt>
                <c:pt idx="177">
                  <c:v>45444</c:v>
                </c:pt>
                <c:pt idx="178">
                  <c:v>45443</c:v>
                </c:pt>
                <c:pt idx="179">
                  <c:v>45442</c:v>
                </c:pt>
                <c:pt idx="180">
                  <c:v>45441</c:v>
                </c:pt>
                <c:pt idx="181">
                  <c:v>45440</c:v>
                </c:pt>
                <c:pt idx="182">
                  <c:v>45439</c:v>
                </c:pt>
                <c:pt idx="183">
                  <c:v>45438</c:v>
                </c:pt>
                <c:pt idx="184">
                  <c:v>45437</c:v>
                </c:pt>
                <c:pt idx="185">
                  <c:v>45436</c:v>
                </c:pt>
                <c:pt idx="186">
                  <c:v>45435</c:v>
                </c:pt>
                <c:pt idx="187">
                  <c:v>45434</c:v>
                </c:pt>
                <c:pt idx="188">
                  <c:v>45433</c:v>
                </c:pt>
                <c:pt idx="189">
                  <c:v>45432</c:v>
                </c:pt>
                <c:pt idx="190">
                  <c:v>45431</c:v>
                </c:pt>
                <c:pt idx="191">
                  <c:v>45430</c:v>
                </c:pt>
                <c:pt idx="192">
                  <c:v>45429</c:v>
                </c:pt>
                <c:pt idx="193">
                  <c:v>45428</c:v>
                </c:pt>
                <c:pt idx="194">
                  <c:v>45427</c:v>
                </c:pt>
                <c:pt idx="195">
                  <c:v>45426</c:v>
                </c:pt>
                <c:pt idx="196">
                  <c:v>45425</c:v>
                </c:pt>
                <c:pt idx="197">
                  <c:v>45424</c:v>
                </c:pt>
                <c:pt idx="198">
                  <c:v>45423</c:v>
                </c:pt>
                <c:pt idx="199">
                  <c:v>45422</c:v>
                </c:pt>
                <c:pt idx="200">
                  <c:v>45421</c:v>
                </c:pt>
                <c:pt idx="201">
                  <c:v>45420</c:v>
                </c:pt>
                <c:pt idx="202">
                  <c:v>45419</c:v>
                </c:pt>
                <c:pt idx="203">
                  <c:v>45418</c:v>
                </c:pt>
                <c:pt idx="204">
                  <c:v>45417</c:v>
                </c:pt>
                <c:pt idx="205">
                  <c:v>45416</c:v>
                </c:pt>
                <c:pt idx="206">
                  <c:v>45415</c:v>
                </c:pt>
                <c:pt idx="207">
                  <c:v>45414</c:v>
                </c:pt>
                <c:pt idx="208">
                  <c:v>45413</c:v>
                </c:pt>
                <c:pt idx="209">
                  <c:v>45412</c:v>
                </c:pt>
                <c:pt idx="210">
                  <c:v>45411</c:v>
                </c:pt>
                <c:pt idx="211">
                  <c:v>45410</c:v>
                </c:pt>
                <c:pt idx="212">
                  <c:v>45409</c:v>
                </c:pt>
                <c:pt idx="213">
                  <c:v>45408</c:v>
                </c:pt>
                <c:pt idx="214">
                  <c:v>45407</c:v>
                </c:pt>
                <c:pt idx="215">
                  <c:v>45406</c:v>
                </c:pt>
                <c:pt idx="216">
                  <c:v>45405</c:v>
                </c:pt>
                <c:pt idx="217">
                  <c:v>45404</c:v>
                </c:pt>
                <c:pt idx="218">
                  <c:v>45403</c:v>
                </c:pt>
                <c:pt idx="219">
                  <c:v>45402</c:v>
                </c:pt>
                <c:pt idx="220">
                  <c:v>45401</c:v>
                </c:pt>
                <c:pt idx="221">
                  <c:v>45400</c:v>
                </c:pt>
                <c:pt idx="222">
                  <c:v>45399</c:v>
                </c:pt>
                <c:pt idx="223">
                  <c:v>45398</c:v>
                </c:pt>
                <c:pt idx="224">
                  <c:v>45397</c:v>
                </c:pt>
                <c:pt idx="225">
                  <c:v>45396</c:v>
                </c:pt>
                <c:pt idx="226">
                  <c:v>45395</c:v>
                </c:pt>
                <c:pt idx="227">
                  <c:v>45394</c:v>
                </c:pt>
                <c:pt idx="228">
                  <c:v>45393</c:v>
                </c:pt>
                <c:pt idx="229">
                  <c:v>45392</c:v>
                </c:pt>
                <c:pt idx="230">
                  <c:v>45391</c:v>
                </c:pt>
                <c:pt idx="231">
                  <c:v>45390</c:v>
                </c:pt>
                <c:pt idx="232">
                  <c:v>45389</c:v>
                </c:pt>
                <c:pt idx="233">
                  <c:v>45388</c:v>
                </c:pt>
                <c:pt idx="234">
                  <c:v>45387</c:v>
                </c:pt>
                <c:pt idx="235">
                  <c:v>45386</c:v>
                </c:pt>
                <c:pt idx="236">
                  <c:v>45385</c:v>
                </c:pt>
                <c:pt idx="237">
                  <c:v>45384</c:v>
                </c:pt>
                <c:pt idx="238">
                  <c:v>45383</c:v>
                </c:pt>
                <c:pt idx="239">
                  <c:v>45382</c:v>
                </c:pt>
                <c:pt idx="240">
                  <c:v>45381</c:v>
                </c:pt>
                <c:pt idx="241">
                  <c:v>45380</c:v>
                </c:pt>
                <c:pt idx="242">
                  <c:v>45379</c:v>
                </c:pt>
                <c:pt idx="243">
                  <c:v>45378</c:v>
                </c:pt>
                <c:pt idx="244">
                  <c:v>45377</c:v>
                </c:pt>
                <c:pt idx="245">
                  <c:v>45376</c:v>
                </c:pt>
                <c:pt idx="246">
                  <c:v>45375</c:v>
                </c:pt>
                <c:pt idx="247">
                  <c:v>45374</c:v>
                </c:pt>
                <c:pt idx="248">
                  <c:v>45373</c:v>
                </c:pt>
                <c:pt idx="249">
                  <c:v>45372</c:v>
                </c:pt>
                <c:pt idx="250">
                  <c:v>45371</c:v>
                </c:pt>
                <c:pt idx="251">
                  <c:v>45370</c:v>
                </c:pt>
                <c:pt idx="252">
                  <c:v>45369</c:v>
                </c:pt>
                <c:pt idx="253">
                  <c:v>45368</c:v>
                </c:pt>
                <c:pt idx="254">
                  <c:v>45367</c:v>
                </c:pt>
                <c:pt idx="255">
                  <c:v>45366</c:v>
                </c:pt>
                <c:pt idx="256">
                  <c:v>45365</c:v>
                </c:pt>
                <c:pt idx="257">
                  <c:v>45364</c:v>
                </c:pt>
                <c:pt idx="258">
                  <c:v>45363</c:v>
                </c:pt>
                <c:pt idx="259">
                  <c:v>45362</c:v>
                </c:pt>
                <c:pt idx="260">
                  <c:v>45361</c:v>
                </c:pt>
                <c:pt idx="261">
                  <c:v>45360</c:v>
                </c:pt>
                <c:pt idx="262">
                  <c:v>45359</c:v>
                </c:pt>
                <c:pt idx="263">
                  <c:v>45358</c:v>
                </c:pt>
                <c:pt idx="264">
                  <c:v>45357</c:v>
                </c:pt>
                <c:pt idx="265">
                  <c:v>45356</c:v>
                </c:pt>
                <c:pt idx="266">
                  <c:v>45355</c:v>
                </c:pt>
                <c:pt idx="267">
                  <c:v>45354</c:v>
                </c:pt>
                <c:pt idx="268">
                  <c:v>45353</c:v>
                </c:pt>
                <c:pt idx="269">
                  <c:v>45352</c:v>
                </c:pt>
                <c:pt idx="270">
                  <c:v>45351</c:v>
                </c:pt>
                <c:pt idx="271">
                  <c:v>45350</c:v>
                </c:pt>
                <c:pt idx="272">
                  <c:v>45349</c:v>
                </c:pt>
                <c:pt idx="273">
                  <c:v>45348</c:v>
                </c:pt>
                <c:pt idx="274">
                  <c:v>45347</c:v>
                </c:pt>
                <c:pt idx="275">
                  <c:v>45346</c:v>
                </c:pt>
                <c:pt idx="276">
                  <c:v>45345</c:v>
                </c:pt>
                <c:pt idx="277">
                  <c:v>45344</c:v>
                </c:pt>
                <c:pt idx="278">
                  <c:v>45343</c:v>
                </c:pt>
                <c:pt idx="279">
                  <c:v>45342</c:v>
                </c:pt>
                <c:pt idx="280">
                  <c:v>45341</c:v>
                </c:pt>
                <c:pt idx="281">
                  <c:v>45340</c:v>
                </c:pt>
                <c:pt idx="282">
                  <c:v>45339</c:v>
                </c:pt>
                <c:pt idx="283">
                  <c:v>45338</c:v>
                </c:pt>
                <c:pt idx="284">
                  <c:v>45337</c:v>
                </c:pt>
                <c:pt idx="285">
                  <c:v>45336</c:v>
                </c:pt>
                <c:pt idx="286">
                  <c:v>45335</c:v>
                </c:pt>
                <c:pt idx="287">
                  <c:v>45334</c:v>
                </c:pt>
                <c:pt idx="288">
                  <c:v>45333</c:v>
                </c:pt>
                <c:pt idx="289">
                  <c:v>45332</c:v>
                </c:pt>
                <c:pt idx="290">
                  <c:v>45331</c:v>
                </c:pt>
                <c:pt idx="291">
                  <c:v>45330</c:v>
                </c:pt>
                <c:pt idx="292">
                  <c:v>45329</c:v>
                </c:pt>
                <c:pt idx="293">
                  <c:v>45328</c:v>
                </c:pt>
                <c:pt idx="294">
                  <c:v>45327</c:v>
                </c:pt>
                <c:pt idx="295">
                  <c:v>45326</c:v>
                </c:pt>
                <c:pt idx="296">
                  <c:v>45325</c:v>
                </c:pt>
                <c:pt idx="297">
                  <c:v>45324</c:v>
                </c:pt>
                <c:pt idx="298">
                  <c:v>45323</c:v>
                </c:pt>
                <c:pt idx="299">
                  <c:v>45322</c:v>
                </c:pt>
                <c:pt idx="300">
                  <c:v>45321</c:v>
                </c:pt>
                <c:pt idx="301">
                  <c:v>45320</c:v>
                </c:pt>
                <c:pt idx="302">
                  <c:v>45319</c:v>
                </c:pt>
                <c:pt idx="303">
                  <c:v>45318</c:v>
                </c:pt>
                <c:pt idx="304">
                  <c:v>45317</c:v>
                </c:pt>
                <c:pt idx="305">
                  <c:v>45316</c:v>
                </c:pt>
                <c:pt idx="306">
                  <c:v>45315</c:v>
                </c:pt>
                <c:pt idx="307">
                  <c:v>45314</c:v>
                </c:pt>
                <c:pt idx="308">
                  <c:v>45313</c:v>
                </c:pt>
                <c:pt idx="309">
                  <c:v>45312</c:v>
                </c:pt>
                <c:pt idx="310">
                  <c:v>45311</c:v>
                </c:pt>
                <c:pt idx="311">
                  <c:v>45310</c:v>
                </c:pt>
                <c:pt idx="312">
                  <c:v>45309</c:v>
                </c:pt>
                <c:pt idx="313">
                  <c:v>45308</c:v>
                </c:pt>
                <c:pt idx="314">
                  <c:v>45307</c:v>
                </c:pt>
                <c:pt idx="315">
                  <c:v>45306</c:v>
                </c:pt>
                <c:pt idx="316">
                  <c:v>45305</c:v>
                </c:pt>
                <c:pt idx="317">
                  <c:v>45304</c:v>
                </c:pt>
                <c:pt idx="318">
                  <c:v>45303</c:v>
                </c:pt>
                <c:pt idx="319">
                  <c:v>45302</c:v>
                </c:pt>
                <c:pt idx="320">
                  <c:v>45301</c:v>
                </c:pt>
                <c:pt idx="321">
                  <c:v>45300</c:v>
                </c:pt>
                <c:pt idx="322">
                  <c:v>45299</c:v>
                </c:pt>
                <c:pt idx="323">
                  <c:v>45298</c:v>
                </c:pt>
                <c:pt idx="324">
                  <c:v>45297</c:v>
                </c:pt>
                <c:pt idx="325">
                  <c:v>45296</c:v>
                </c:pt>
                <c:pt idx="326">
                  <c:v>45295</c:v>
                </c:pt>
                <c:pt idx="327">
                  <c:v>45294</c:v>
                </c:pt>
                <c:pt idx="328">
                  <c:v>45293</c:v>
                </c:pt>
                <c:pt idx="329">
                  <c:v>45292</c:v>
                </c:pt>
                <c:pt idx="330">
                  <c:v>45291</c:v>
                </c:pt>
                <c:pt idx="331">
                  <c:v>45290</c:v>
                </c:pt>
                <c:pt idx="332">
                  <c:v>45289</c:v>
                </c:pt>
                <c:pt idx="333">
                  <c:v>45288</c:v>
                </c:pt>
                <c:pt idx="334">
                  <c:v>45287</c:v>
                </c:pt>
                <c:pt idx="335">
                  <c:v>45286</c:v>
                </c:pt>
                <c:pt idx="336">
                  <c:v>45285</c:v>
                </c:pt>
                <c:pt idx="337">
                  <c:v>45284</c:v>
                </c:pt>
                <c:pt idx="338">
                  <c:v>45283</c:v>
                </c:pt>
                <c:pt idx="339">
                  <c:v>45282</c:v>
                </c:pt>
                <c:pt idx="340">
                  <c:v>45281</c:v>
                </c:pt>
                <c:pt idx="341">
                  <c:v>45280</c:v>
                </c:pt>
                <c:pt idx="342">
                  <c:v>45279</c:v>
                </c:pt>
                <c:pt idx="343">
                  <c:v>45278</c:v>
                </c:pt>
                <c:pt idx="344">
                  <c:v>45277</c:v>
                </c:pt>
                <c:pt idx="345">
                  <c:v>45276</c:v>
                </c:pt>
                <c:pt idx="346">
                  <c:v>45275</c:v>
                </c:pt>
                <c:pt idx="347">
                  <c:v>45274</c:v>
                </c:pt>
                <c:pt idx="348">
                  <c:v>45273</c:v>
                </c:pt>
                <c:pt idx="349">
                  <c:v>45272</c:v>
                </c:pt>
                <c:pt idx="350">
                  <c:v>45271</c:v>
                </c:pt>
                <c:pt idx="351">
                  <c:v>45270</c:v>
                </c:pt>
                <c:pt idx="352">
                  <c:v>45269</c:v>
                </c:pt>
                <c:pt idx="353">
                  <c:v>45268</c:v>
                </c:pt>
                <c:pt idx="354">
                  <c:v>45267</c:v>
                </c:pt>
                <c:pt idx="355">
                  <c:v>45266</c:v>
                </c:pt>
                <c:pt idx="356">
                  <c:v>45265</c:v>
                </c:pt>
                <c:pt idx="357">
                  <c:v>45264</c:v>
                </c:pt>
                <c:pt idx="358">
                  <c:v>45263</c:v>
                </c:pt>
                <c:pt idx="359">
                  <c:v>45262</c:v>
                </c:pt>
                <c:pt idx="360">
                  <c:v>45261</c:v>
                </c:pt>
              </c:numCache>
            </c:numRef>
          </c:cat>
          <c:val>
            <c:numRef>
              <c:f>Munka1!$C$2:$C$362</c:f>
              <c:numCache>
                <c:formatCode>General</c:formatCode>
                <c:ptCount val="361"/>
                <c:pt idx="0">
                  <c:v>6.375</c:v>
                </c:pt>
                <c:pt idx="1">
                  <c:v>6.44</c:v>
                </c:pt>
                <c:pt idx="2">
                  <c:v>6.44</c:v>
                </c:pt>
                <c:pt idx="3">
                  <c:v>6.44</c:v>
                </c:pt>
                <c:pt idx="4">
                  <c:v>6.47</c:v>
                </c:pt>
                <c:pt idx="5">
                  <c:v>6.39</c:v>
                </c:pt>
                <c:pt idx="6">
                  <c:v>6.36</c:v>
                </c:pt>
                <c:pt idx="7">
                  <c:v>6.36</c:v>
                </c:pt>
                <c:pt idx="8">
                  <c:v>6.34</c:v>
                </c:pt>
                <c:pt idx="9">
                  <c:v>6.34</c:v>
                </c:pt>
                <c:pt idx="10">
                  <c:v>6.34</c:v>
                </c:pt>
                <c:pt idx="11">
                  <c:v>6.37</c:v>
                </c:pt>
                <c:pt idx="12">
                  <c:v>6.46</c:v>
                </c:pt>
                <c:pt idx="13">
                  <c:v>6.47</c:v>
                </c:pt>
                <c:pt idx="14">
                  <c:v>6.48</c:v>
                </c:pt>
                <c:pt idx="15">
                  <c:v>6.35</c:v>
                </c:pt>
                <c:pt idx="16">
                  <c:v>6.35</c:v>
                </c:pt>
                <c:pt idx="17">
                  <c:v>6.35</c:v>
                </c:pt>
                <c:pt idx="18">
                  <c:v>6.41</c:v>
                </c:pt>
                <c:pt idx="19">
                  <c:v>6.71</c:v>
                </c:pt>
                <c:pt idx="20">
                  <c:v>6.59</c:v>
                </c:pt>
                <c:pt idx="21">
                  <c:v>6.52</c:v>
                </c:pt>
                <c:pt idx="22">
                  <c:v>6.5609000000000002</c:v>
                </c:pt>
                <c:pt idx="23">
                  <c:v>6.5609000000000002</c:v>
                </c:pt>
                <c:pt idx="24">
                  <c:v>6.5609000000000002</c:v>
                </c:pt>
                <c:pt idx="25">
                  <c:v>6.56</c:v>
                </c:pt>
                <c:pt idx="26">
                  <c:v>6.49</c:v>
                </c:pt>
                <c:pt idx="27">
                  <c:v>6.41</c:v>
                </c:pt>
                <c:pt idx="28">
                  <c:v>6.41</c:v>
                </c:pt>
                <c:pt idx="29">
                  <c:v>6.4</c:v>
                </c:pt>
                <c:pt idx="30">
                  <c:v>6.4</c:v>
                </c:pt>
                <c:pt idx="31">
                  <c:v>6.4</c:v>
                </c:pt>
                <c:pt idx="32">
                  <c:v>6.36</c:v>
                </c:pt>
                <c:pt idx="33">
                  <c:v>6.36</c:v>
                </c:pt>
                <c:pt idx="34">
                  <c:v>6.36</c:v>
                </c:pt>
                <c:pt idx="35">
                  <c:v>6.4</c:v>
                </c:pt>
                <c:pt idx="36">
                  <c:v>6.3</c:v>
                </c:pt>
                <c:pt idx="37">
                  <c:v>6.3</c:v>
                </c:pt>
                <c:pt idx="38">
                  <c:v>6.3</c:v>
                </c:pt>
                <c:pt idx="39">
                  <c:v>6.29</c:v>
                </c:pt>
                <c:pt idx="40">
                  <c:v>6.14</c:v>
                </c:pt>
                <c:pt idx="41">
                  <c:v>6.1</c:v>
                </c:pt>
                <c:pt idx="42">
                  <c:v>6.23</c:v>
                </c:pt>
                <c:pt idx="43">
                  <c:v>6.15</c:v>
                </c:pt>
                <c:pt idx="44">
                  <c:v>6.15</c:v>
                </c:pt>
                <c:pt idx="45">
                  <c:v>6.15</c:v>
                </c:pt>
                <c:pt idx="46">
                  <c:v>6.12</c:v>
                </c:pt>
                <c:pt idx="47">
                  <c:v>6.12</c:v>
                </c:pt>
                <c:pt idx="48">
                  <c:v>6.15</c:v>
                </c:pt>
                <c:pt idx="49">
                  <c:v>6.1</c:v>
                </c:pt>
                <c:pt idx="50">
                  <c:v>6.08</c:v>
                </c:pt>
                <c:pt idx="51">
                  <c:v>6.08</c:v>
                </c:pt>
                <c:pt idx="52">
                  <c:v>6.08</c:v>
                </c:pt>
                <c:pt idx="53">
                  <c:v>6.06</c:v>
                </c:pt>
                <c:pt idx="54">
                  <c:v>5.98</c:v>
                </c:pt>
                <c:pt idx="55">
                  <c:v>5.84</c:v>
                </c:pt>
                <c:pt idx="56">
                  <c:v>5.83</c:v>
                </c:pt>
                <c:pt idx="57">
                  <c:v>5.81</c:v>
                </c:pt>
                <c:pt idx="58">
                  <c:v>5.81</c:v>
                </c:pt>
                <c:pt idx="59">
                  <c:v>5.81</c:v>
                </c:pt>
                <c:pt idx="60">
                  <c:v>5.85</c:v>
                </c:pt>
                <c:pt idx="61">
                  <c:v>5.9</c:v>
                </c:pt>
                <c:pt idx="62">
                  <c:v>5.92</c:v>
                </c:pt>
                <c:pt idx="63">
                  <c:v>5.96</c:v>
                </c:pt>
                <c:pt idx="64">
                  <c:v>6.04</c:v>
                </c:pt>
                <c:pt idx="65">
                  <c:v>6.04</c:v>
                </c:pt>
                <c:pt idx="66">
                  <c:v>6.04</c:v>
                </c:pt>
                <c:pt idx="67">
                  <c:v>6.04</c:v>
                </c:pt>
                <c:pt idx="68">
                  <c:v>6.04</c:v>
                </c:pt>
                <c:pt idx="69">
                  <c:v>6.1</c:v>
                </c:pt>
                <c:pt idx="70">
                  <c:v>6.09</c:v>
                </c:pt>
                <c:pt idx="71">
                  <c:v>6.1</c:v>
                </c:pt>
                <c:pt idx="72">
                  <c:v>6.1</c:v>
                </c:pt>
                <c:pt idx="73">
                  <c:v>6.1</c:v>
                </c:pt>
                <c:pt idx="74">
                  <c:v>6.09</c:v>
                </c:pt>
                <c:pt idx="75">
                  <c:v>6.0716999999999999</c:v>
                </c:pt>
                <c:pt idx="76">
                  <c:v>6.0867000000000004</c:v>
                </c:pt>
                <c:pt idx="77">
                  <c:v>6.09</c:v>
                </c:pt>
                <c:pt idx="78">
                  <c:v>6.1032999999999999</c:v>
                </c:pt>
                <c:pt idx="79">
                  <c:v>6.1032999999999999</c:v>
                </c:pt>
                <c:pt idx="80">
                  <c:v>6.1032999999999999</c:v>
                </c:pt>
                <c:pt idx="81">
                  <c:v>6.0833000000000004</c:v>
                </c:pt>
                <c:pt idx="82">
                  <c:v>6.0949999999999998</c:v>
                </c:pt>
                <c:pt idx="83">
                  <c:v>6.1550000000000002</c:v>
                </c:pt>
                <c:pt idx="84">
                  <c:v>6.1717000000000004</c:v>
                </c:pt>
                <c:pt idx="85">
                  <c:v>6.165</c:v>
                </c:pt>
                <c:pt idx="86">
                  <c:v>6.165</c:v>
                </c:pt>
                <c:pt idx="87">
                  <c:v>6.165</c:v>
                </c:pt>
                <c:pt idx="88">
                  <c:v>6.1717000000000004</c:v>
                </c:pt>
                <c:pt idx="89">
                  <c:v>6.1783000000000001</c:v>
                </c:pt>
                <c:pt idx="90">
                  <c:v>6.1733000000000002</c:v>
                </c:pt>
                <c:pt idx="91">
                  <c:v>6.17</c:v>
                </c:pt>
                <c:pt idx="92">
                  <c:v>6.17</c:v>
                </c:pt>
                <c:pt idx="93">
                  <c:v>6.17</c:v>
                </c:pt>
                <c:pt idx="94">
                  <c:v>6.17</c:v>
                </c:pt>
                <c:pt idx="95">
                  <c:v>6.19</c:v>
                </c:pt>
                <c:pt idx="96">
                  <c:v>6.23</c:v>
                </c:pt>
                <c:pt idx="97">
                  <c:v>6.28</c:v>
                </c:pt>
                <c:pt idx="98">
                  <c:v>6.28</c:v>
                </c:pt>
                <c:pt idx="99">
                  <c:v>6.28</c:v>
                </c:pt>
                <c:pt idx="100">
                  <c:v>6.28</c:v>
                </c:pt>
                <c:pt idx="101">
                  <c:v>6.28</c:v>
                </c:pt>
                <c:pt idx="102">
                  <c:v>6.24</c:v>
                </c:pt>
                <c:pt idx="103">
                  <c:v>6.22</c:v>
                </c:pt>
                <c:pt idx="104">
                  <c:v>6.26</c:v>
                </c:pt>
                <c:pt idx="105">
                  <c:v>6.27</c:v>
                </c:pt>
                <c:pt idx="106">
                  <c:v>6.29</c:v>
                </c:pt>
                <c:pt idx="107">
                  <c:v>6.29</c:v>
                </c:pt>
                <c:pt idx="108">
                  <c:v>6.29</c:v>
                </c:pt>
                <c:pt idx="109">
                  <c:v>6.22</c:v>
                </c:pt>
                <c:pt idx="110">
                  <c:v>6.1</c:v>
                </c:pt>
                <c:pt idx="111">
                  <c:v>6.05</c:v>
                </c:pt>
                <c:pt idx="112">
                  <c:v>5.98</c:v>
                </c:pt>
                <c:pt idx="113">
                  <c:v>6.01</c:v>
                </c:pt>
                <c:pt idx="114">
                  <c:v>6.01</c:v>
                </c:pt>
                <c:pt idx="115">
                  <c:v>6.01</c:v>
                </c:pt>
                <c:pt idx="116">
                  <c:v>6.07</c:v>
                </c:pt>
                <c:pt idx="117">
                  <c:v>6.11</c:v>
                </c:pt>
                <c:pt idx="118">
                  <c:v>6.07</c:v>
                </c:pt>
                <c:pt idx="119">
                  <c:v>6.21</c:v>
                </c:pt>
                <c:pt idx="120">
                  <c:v>6.31</c:v>
                </c:pt>
                <c:pt idx="121">
                  <c:v>6.31</c:v>
                </c:pt>
                <c:pt idx="122">
                  <c:v>6.31</c:v>
                </c:pt>
                <c:pt idx="123">
                  <c:v>6.32</c:v>
                </c:pt>
                <c:pt idx="124">
                  <c:v>6.31</c:v>
                </c:pt>
                <c:pt idx="125">
                  <c:v>6.36</c:v>
                </c:pt>
                <c:pt idx="126">
                  <c:v>6.32</c:v>
                </c:pt>
                <c:pt idx="127">
                  <c:v>6.36</c:v>
                </c:pt>
                <c:pt idx="128">
                  <c:v>6.36</c:v>
                </c:pt>
                <c:pt idx="129">
                  <c:v>6.36</c:v>
                </c:pt>
                <c:pt idx="130">
                  <c:v>6.36</c:v>
                </c:pt>
                <c:pt idx="131">
                  <c:v>6.38</c:v>
                </c:pt>
                <c:pt idx="132">
                  <c:v>6.37</c:v>
                </c:pt>
                <c:pt idx="133">
                  <c:v>6.39</c:v>
                </c:pt>
                <c:pt idx="134">
                  <c:v>6.42</c:v>
                </c:pt>
                <c:pt idx="135">
                  <c:v>6.42</c:v>
                </c:pt>
                <c:pt idx="136">
                  <c:v>6.42</c:v>
                </c:pt>
                <c:pt idx="137">
                  <c:v>6.44</c:v>
                </c:pt>
                <c:pt idx="138">
                  <c:v>6.49</c:v>
                </c:pt>
                <c:pt idx="139">
                  <c:v>6.53</c:v>
                </c:pt>
                <c:pt idx="140">
                  <c:v>6.6</c:v>
                </c:pt>
                <c:pt idx="141">
                  <c:v>6.64</c:v>
                </c:pt>
                <c:pt idx="142">
                  <c:v>6.64</c:v>
                </c:pt>
                <c:pt idx="143">
                  <c:v>6.64</c:v>
                </c:pt>
                <c:pt idx="144">
                  <c:v>6.64</c:v>
                </c:pt>
                <c:pt idx="145">
                  <c:v>6.64</c:v>
                </c:pt>
                <c:pt idx="146">
                  <c:v>6.64</c:v>
                </c:pt>
                <c:pt idx="147">
                  <c:v>6.65</c:v>
                </c:pt>
                <c:pt idx="148">
                  <c:v>6.62</c:v>
                </c:pt>
                <c:pt idx="149">
                  <c:v>6.62</c:v>
                </c:pt>
                <c:pt idx="150">
                  <c:v>6.62</c:v>
                </c:pt>
                <c:pt idx="151">
                  <c:v>6.65</c:v>
                </c:pt>
                <c:pt idx="152">
                  <c:v>6.66</c:v>
                </c:pt>
                <c:pt idx="153">
                  <c:v>6.67</c:v>
                </c:pt>
                <c:pt idx="154">
                  <c:v>6.74</c:v>
                </c:pt>
                <c:pt idx="155">
                  <c:v>6.74</c:v>
                </c:pt>
                <c:pt idx="156">
                  <c:v>6.74</c:v>
                </c:pt>
                <c:pt idx="157">
                  <c:v>6.74</c:v>
                </c:pt>
                <c:pt idx="158">
                  <c:v>6.72</c:v>
                </c:pt>
                <c:pt idx="159">
                  <c:v>6.7</c:v>
                </c:pt>
                <c:pt idx="160">
                  <c:v>6.69</c:v>
                </c:pt>
                <c:pt idx="161">
                  <c:v>6.68</c:v>
                </c:pt>
                <c:pt idx="162">
                  <c:v>6.68</c:v>
                </c:pt>
                <c:pt idx="163">
                  <c:v>6.68</c:v>
                </c:pt>
                <c:pt idx="164">
                  <c:v>6.68</c:v>
                </c:pt>
                <c:pt idx="165">
                  <c:v>6.57</c:v>
                </c:pt>
                <c:pt idx="166">
                  <c:v>6.49</c:v>
                </c:pt>
                <c:pt idx="167">
                  <c:v>6.57</c:v>
                </c:pt>
                <c:pt idx="168">
                  <c:v>6.57</c:v>
                </c:pt>
                <c:pt idx="169">
                  <c:v>6.53</c:v>
                </c:pt>
                <c:pt idx="170">
                  <c:v>6.53</c:v>
                </c:pt>
                <c:pt idx="171">
                  <c:v>6.53</c:v>
                </c:pt>
                <c:pt idx="172">
                  <c:v>6.53</c:v>
                </c:pt>
                <c:pt idx="173">
                  <c:v>6.55</c:v>
                </c:pt>
                <c:pt idx="174">
                  <c:v>6.57</c:v>
                </c:pt>
                <c:pt idx="175">
                  <c:v>6.57</c:v>
                </c:pt>
                <c:pt idx="176">
                  <c:v>6.58</c:v>
                </c:pt>
                <c:pt idx="177">
                  <c:v>6.58</c:v>
                </c:pt>
                <c:pt idx="178">
                  <c:v>6.58</c:v>
                </c:pt>
                <c:pt idx="179">
                  <c:v>6.62</c:v>
                </c:pt>
                <c:pt idx="180">
                  <c:v>6.65</c:v>
                </c:pt>
                <c:pt idx="181">
                  <c:v>6.66</c:v>
                </c:pt>
                <c:pt idx="182">
                  <c:v>6.73</c:v>
                </c:pt>
                <c:pt idx="183">
                  <c:v>6.73</c:v>
                </c:pt>
                <c:pt idx="184">
                  <c:v>6.73</c:v>
                </c:pt>
                <c:pt idx="185">
                  <c:v>6.73</c:v>
                </c:pt>
                <c:pt idx="186">
                  <c:v>6.69</c:v>
                </c:pt>
                <c:pt idx="187">
                  <c:v>6.67</c:v>
                </c:pt>
                <c:pt idx="188">
                  <c:v>6.65</c:v>
                </c:pt>
                <c:pt idx="189">
                  <c:v>6.66</c:v>
                </c:pt>
                <c:pt idx="190">
                  <c:v>6.66</c:v>
                </c:pt>
                <c:pt idx="191">
                  <c:v>6.66</c:v>
                </c:pt>
                <c:pt idx="192">
                  <c:v>6.66</c:v>
                </c:pt>
                <c:pt idx="193">
                  <c:v>6.63</c:v>
                </c:pt>
                <c:pt idx="194">
                  <c:v>6.61</c:v>
                </c:pt>
                <c:pt idx="195">
                  <c:v>6.66</c:v>
                </c:pt>
                <c:pt idx="196">
                  <c:v>6.66</c:v>
                </c:pt>
                <c:pt idx="197">
                  <c:v>6.65</c:v>
                </c:pt>
                <c:pt idx="198">
                  <c:v>6.65</c:v>
                </c:pt>
                <c:pt idx="199">
                  <c:v>6.65</c:v>
                </c:pt>
                <c:pt idx="200">
                  <c:v>6.65</c:v>
                </c:pt>
                <c:pt idx="201">
                  <c:v>6.57</c:v>
                </c:pt>
                <c:pt idx="202">
                  <c:v>6.51</c:v>
                </c:pt>
                <c:pt idx="203">
                  <c:v>6.62</c:v>
                </c:pt>
                <c:pt idx="204">
                  <c:v>6.62</c:v>
                </c:pt>
                <c:pt idx="205">
                  <c:v>6.62</c:v>
                </c:pt>
                <c:pt idx="206">
                  <c:v>6.62</c:v>
                </c:pt>
                <c:pt idx="207">
                  <c:v>6.73</c:v>
                </c:pt>
                <c:pt idx="208">
                  <c:v>6.8301999999999996</c:v>
                </c:pt>
                <c:pt idx="209">
                  <c:v>6.83</c:v>
                </c:pt>
                <c:pt idx="210">
                  <c:v>6.84</c:v>
                </c:pt>
                <c:pt idx="211">
                  <c:v>6.9</c:v>
                </c:pt>
                <c:pt idx="212">
                  <c:v>6.9</c:v>
                </c:pt>
                <c:pt idx="213">
                  <c:v>6.9</c:v>
                </c:pt>
                <c:pt idx="214">
                  <c:v>6.88</c:v>
                </c:pt>
                <c:pt idx="215">
                  <c:v>6.82</c:v>
                </c:pt>
                <c:pt idx="216">
                  <c:v>6.8</c:v>
                </c:pt>
                <c:pt idx="217">
                  <c:v>6.95</c:v>
                </c:pt>
                <c:pt idx="218">
                  <c:v>6.99</c:v>
                </c:pt>
                <c:pt idx="219">
                  <c:v>6.99</c:v>
                </c:pt>
                <c:pt idx="220">
                  <c:v>6.99</c:v>
                </c:pt>
                <c:pt idx="221">
                  <c:v>6.99</c:v>
                </c:pt>
                <c:pt idx="222">
                  <c:v>7.04</c:v>
                </c:pt>
                <c:pt idx="223">
                  <c:v>7.08</c:v>
                </c:pt>
                <c:pt idx="224">
                  <c:v>6.92</c:v>
                </c:pt>
                <c:pt idx="225">
                  <c:v>6.81</c:v>
                </c:pt>
                <c:pt idx="226">
                  <c:v>6.81</c:v>
                </c:pt>
                <c:pt idx="227">
                  <c:v>6.81</c:v>
                </c:pt>
                <c:pt idx="228">
                  <c:v>6.83</c:v>
                </c:pt>
                <c:pt idx="229">
                  <c:v>6.64</c:v>
                </c:pt>
                <c:pt idx="230">
                  <c:v>6.6</c:v>
                </c:pt>
                <c:pt idx="231">
                  <c:v>6.62</c:v>
                </c:pt>
                <c:pt idx="232">
                  <c:v>6.62</c:v>
                </c:pt>
                <c:pt idx="233">
                  <c:v>6.62</c:v>
                </c:pt>
                <c:pt idx="234">
                  <c:v>6.62</c:v>
                </c:pt>
                <c:pt idx="235">
                  <c:v>6.68</c:v>
                </c:pt>
                <c:pt idx="236">
                  <c:v>6.7</c:v>
                </c:pt>
                <c:pt idx="237">
                  <c:v>6.73</c:v>
                </c:pt>
                <c:pt idx="238">
                  <c:v>6.7641</c:v>
                </c:pt>
                <c:pt idx="239">
                  <c:v>6.74</c:v>
                </c:pt>
                <c:pt idx="240">
                  <c:v>6.74</c:v>
                </c:pt>
                <c:pt idx="241">
                  <c:v>6.74</c:v>
                </c:pt>
                <c:pt idx="242">
                  <c:v>6.74</c:v>
                </c:pt>
                <c:pt idx="243">
                  <c:v>6.78</c:v>
                </c:pt>
                <c:pt idx="244">
                  <c:v>6.74</c:v>
                </c:pt>
                <c:pt idx="245">
                  <c:v>6.74</c:v>
                </c:pt>
                <c:pt idx="246">
                  <c:v>6.67</c:v>
                </c:pt>
                <c:pt idx="247">
                  <c:v>6.67</c:v>
                </c:pt>
                <c:pt idx="248">
                  <c:v>6.67</c:v>
                </c:pt>
                <c:pt idx="249">
                  <c:v>6.57</c:v>
                </c:pt>
                <c:pt idx="250">
                  <c:v>6.61</c:v>
                </c:pt>
                <c:pt idx="251">
                  <c:v>6.63</c:v>
                </c:pt>
                <c:pt idx="252">
                  <c:v>6.78</c:v>
                </c:pt>
                <c:pt idx="253">
                  <c:v>6.64</c:v>
                </c:pt>
                <c:pt idx="254">
                  <c:v>6.64</c:v>
                </c:pt>
                <c:pt idx="255">
                  <c:v>6.64</c:v>
                </c:pt>
                <c:pt idx="256">
                  <c:v>6.64</c:v>
                </c:pt>
                <c:pt idx="257">
                  <c:v>6.58</c:v>
                </c:pt>
                <c:pt idx="258">
                  <c:v>6.32</c:v>
                </c:pt>
                <c:pt idx="259">
                  <c:v>6.2</c:v>
                </c:pt>
                <c:pt idx="260">
                  <c:v>6.18</c:v>
                </c:pt>
                <c:pt idx="261">
                  <c:v>6.18</c:v>
                </c:pt>
                <c:pt idx="262">
                  <c:v>6.18</c:v>
                </c:pt>
                <c:pt idx="263">
                  <c:v>6.23</c:v>
                </c:pt>
                <c:pt idx="264">
                  <c:v>6.17</c:v>
                </c:pt>
                <c:pt idx="265">
                  <c:v>6.17</c:v>
                </c:pt>
                <c:pt idx="266">
                  <c:v>6.11</c:v>
                </c:pt>
                <c:pt idx="267">
                  <c:v>6.08</c:v>
                </c:pt>
                <c:pt idx="268">
                  <c:v>6.08</c:v>
                </c:pt>
                <c:pt idx="269">
                  <c:v>6.08</c:v>
                </c:pt>
                <c:pt idx="270">
                  <c:v>6.12</c:v>
                </c:pt>
                <c:pt idx="271">
                  <c:v>6.14</c:v>
                </c:pt>
                <c:pt idx="272">
                  <c:v>6.09</c:v>
                </c:pt>
                <c:pt idx="273">
                  <c:v>6.04</c:v>
                </c:pt>
                <c:pt idx="274">
                  <c:v>6.08</c:v>
                </c:pt>
                <c:pt idx="275">
                  <c:v>6.08</c:v>
                </c:pt>
                <c:pt idx="276">
                  <c:v>6.08</c:v>
                </c:pt>
                <c:pt idx="277">
                  <c:v>6.16</c:v>
                </c:pt>
                <c:pt idx="278">
                  <c:v>6.43</c:v>
                </c:pt>
                <c:pt idx="279">
                  <c:v>6.57</c:v>
                </c:pt>
                <c:pt idx="280">
                  <c:v>6.68</c:v>
                </c:pt>
                <c:pt idx="281">
                  <c:v>6.68</c:v>
                </c:pt>
                <c:pt idx="282">
                  <c:v>6.68</c:v>
                </c:pt>
                <c:pt idx="283">
                  <c:v>6.68</c:v>
                </c:pt>
                <c:pt idx="284">
                  <c:v>6.63</c:v>
                </c:pt>
                <c:pt idx="285">
                  <c:v>6.73</c:v>
                </c:pt>
                <c:pt idx="286">
                  <c:v>6.7</c:v>
                </c:pt>
                <c:pt idx="287">
                  <c:v>6.69</c:v>
                </c:pt>
                <c:pt idx="288">
                  <c:v>6.66</c:v>
                </c:pt>
                <c:pt idx="289">
                  <c:v>6.66</c:v>
                </c:pt>
                <c:pt idx="290">
                  <c:v>6.66</c:v>
                </c:pt>
                <c:pt idx="291">
                  <c:v>6.76</c:v>
                </c:pt>
                <c:pt idx="292">
                  <c:v>6.9</c:v>
                </c:pt>
                <c:pt idx="293">
                  <c:v>6.9</c:v>
                </c:pt>
                <c:pt idx="294">
                  <c:v>6.9349999999999996</c:v>
                </c:pt>
                <c:pt idx="295">
                  <c:v>6.85</c:v>
                </c:pt>
                <c:pt idx="296">
                  <c:v>6.85</c:v>
                </c:pt>
                <c:pt idx="297">
                  <c:v>6.85</c:v>
                </c:pt>
                <c:pt idx="298">
                  <c:v>6.77</c:v>
                </c:pt>
                <c:pt idx="299">
                  <c:v>6.87</c:v>
                </c:pt>
                <c:pt idx="300">
                  <c:v>6.97</c:v>
                </c:pt>
                <c:pt idx="301">
                  <c:v>6.73</c:v>
                </c:pt>
                <c:pt idx="302">
                  <c:v>6.68</c:v>
                </c:pt>
                <c:pt idx="303">
                  <c:v>6.68</c:v>
                </c:pt>
                <c:pt idx="304">
                  <c:v>6.68</c:v>
                </c:pt>
                <c:pt idx="305">
                  <c:v>6.67</c:v>
                </c:pt>
                <c:pt idx="306">
                  <c:v>6.65</c:v>
                </c:pt>
                <c:pt idx="307">
                  <c:v>6.73</c:v>
                </c:pt>
                <c:pt idx="308">
                  <c:v>6.63</c:v>
                </c:pt>
                <c:pt idx="309">
                  <c:v>6.72</c:v>
                </c:pt>
                <c:pt idx="310">
                  <c:v>6.72</c:v>
                </c:pt>
                <c:pt idx="311">
                  <c:v>6.72</c:v>
                </c:pt>
                <c:pt idx="312">
                  <c:v>6.8</c:v>
                </c:pt>
                <c:pt idx="313">
                  <c:v>6.88</c:v>
                </c:pt>
                <c:pt idx="314">
                  <c:v>7.01</c:v>
                </c:pt>
                <c:pt idx="315">
                  <c:v>7.1</c:v>
                </c:pt>
                <c:pt idx="316">
                  <c:v>7.08</c:v>
                </c:pt>
                <c:pt idx="317">
                  <c:v>7.08</c:v>
                </c:pt>
                <c:pt idx="318">
                  <c:v>7.08</c:v>
                </c:pt>
                <c:pt idx="319">
                  <c:v>7.17</c:v>
                </c:pt>
                <c:pt idx="320">
                  <c:v>7.28</c:v>
                </c:pt>
                <c:pt idx="321">
                  <c:v>7.33</c:v>
                </c:pt>
                <c:pt idx="322">
                  <c:v>7.48</c:v>
                </c:pt>
                <c:pt idx="323">
                  <c:v>7.57</c:v>
                </c:pt>
                <c:pt idx="324">
                  <c:v>7.57</c:v>
                </c:pt>
                <c:pt idx="325">
                  <c:v>7.57</c:v>
                </c:pt>
                <c:pt idx="326">
                  <c:v>7.75</c:v>
                </c:pt>
                <c:pt idx="327">
                  <c:v>7.89</c:v>
                </c:pt>
                <c:pt idx="328">
                  <c:v>7.92</c:v>
                </c:pt>
                <c:pt idx="329">
                  <c:v>7.8173000000000004</c:v>
                </c:pt>
                <c:pt idx="330">
                  <c:v>7.77</c:v>
                </c:pt>
                <c:pt idx="331">
                  <c:v>7.77</c:v>
                </c:pt>
                <c:pt idx="332">
                  <c:v>7.77</c:v>
                </c:pt>
                <c:pt idx="333">
                  <c:v>7.77</c:v>
                </c:pt>
                <c:pt idx="334">
                  <c:v>7.97</c:v>
                </c:pt>
                <c:pt idx="335">
                  <c:v>8.0324000000000009</c:v>
                </c:pt>
                <c:pt idx="336">
                  <c:v>8.0166000000000004</c:v>
                </c:pt>
                <c:pt idx="337">
                  <c:v>7.97</c:v>
                </c:pt>
                <c:pt idx="338">
                  <c:v>7.97</c:v>
                </c:pt>
                <c:pt idx="339">
                  <c:v>7.97</c:v>
                </c:pt>
                <c:pt idx="340">
                  <c:v>7.9</c:v>
                </c:pt>
                <c:pt idx="341">
                  <c:v>7.87</c:v>
                </c:pt>
                <c:pt idx="342">
                  <c:v>8.0500000000000007</c:v>
                </c:pt>
                <c:pt idx="343">
                  <c:v>8.17</c:v>
                </c:pt>
                <c:pt idx="344">
                  <c:v>8.0500000000000007</c:v>
                </c:pt>
                <c:pt idx="345">
                  <c:v>8.0500000000000007</c:v>
                </c:pt>
                <c:pt idx="346">
                  <c:v>8.0500000000000007</c:v>
                </c:pt>
                <c:pt idx="347">
                  <c:v>8.19</c:v>
                </c:pt>
                <c:pt idx="348">
                  <c:v>8.3699999999999992</c:v>
                </c:pt>
                <c:pt idx="349">
                  <c:v>8.43</c:v>
                </c:pt>
                <c:pt idx="350">
                  <c:v>8.44</c:v>
                </c:pt>
                <c:pt idx="351">
                  <c:v>8.49</c:v>
                </c:pt>
                <c:pt idx="352">
                  <c:v>8.49</c:v>
                </c:pt>
                <c:pt idx="353">
                  <c:v>8.49</c:v>
                </c:pt>
                <c:pt idx="354">
                  <c:v>8.6</c:v>
                </c:pt>
                <c:pt idx="355">
                  <c:v>8.69</c:v>
                </c:pt>
                <c:pt idx="356">
                  <c:v>8.7100000000000009</c:v>
                </c:pt>
                <c:pt idx="357">
                  <c:v>8.84</c:v>
                </c:pt>
                <c:pt idx="358">
                  <c:v>8.85</c:v>
                </c:pt>
                <c:pt idx="359">
                  <c:v>8.85</c:v>
                </c:pt>
                <c:pt idx="360">
                  <c:v>8.85</c:v>
                </c:pt>
              </c:numCache>
            </c:numRef>
          </c:val>
          <c:smooth val="0"/>
          <c:extLst>
            <c:ext xmlns:c16="http://schemas.microsoft.com/office/drawing/2014/chart" uri="{C3380CC4-5D6E-409C-BE32-E72D297353CC}">
              <c16:uniqueId val="{00000001-50E8-4F95-9DCD-E0F1B62230DC}"/>
            </c:ext>
          </c:extLst>
        </c:ser>
        <c:ser>
          <c:idx val="2"/>
          <c:order val="2"/>
          <c:tx>
            <c:strRef>
              <c:f>Munka1!$D$1</c:f>
              <c:strCache>
                <c:ptCount val="1"/>
                <c:pt idx="0">
                  <c:v>12*15</c:v>
                </c:pt>
              </c:strCache>
            </c:strRef>
          </c:tx>
          <c:spPr>
            <a:ln w="38100" cap="rnd">
              <a:solidFill>
                <a:schemeClr val="accent3"/>
              </a:solidFill>
              <a:round/>
            </a:ln>
            <a:effectLst/>
          </c:spPr>
          <c:marker>
            <c:symbol val="none"/>
          </c:marker>
          <c:cat>
            <c:numRef>
              <c:f>Munka1!$A$2:$A$362</c:f>
              <c:numCache>
                <c:formatCode>yyyy\.mm\.dd\.</c:formatCode>
                <c:ptCount val="361"/>
                <c:pt idx="0">
                  <c:v>45621</c:v>
                </c:pt>
                <c:pt idx="1">
                  <c:v>45620</c:v>
                </c:pt>
                <c:pt idx="2">
                  <c:v>45619</c:v>
                </c:pt>
                <c:pt idx="3">
                  <c:v>45618</c:v>
                </c:pt>
                <c:pt idx="4">
                  <c:v>45617</c:v>
                </c:pt>
                <c:pt idx="5">
                  <c:v>45616</c:v>
                </c:pt>
                <c:pt idx="6">
                  <c:v>45615</c:v>
                </c:pt>
                <c:pt idx="7">
                  <c:v>45614</c:v>
                </c:pt>
                <c:pt idx="8">
                  <c:v>45613</c:v>
                </c:pt>
                <c:pt idx="9">
                  <c:v>45612</c:v>
                </c:pt>
                <c:pt idx="10">
                  <c:v>45611</c:v>
                </c:pt>
                <c:pt idx="11">
                  <c:v>45610</c:v>
                </c:pt>
                <c:pt idx="12">
                  <c:v>45609</c:v>
                </c:pt>
                <c:pt idx="13">
                  <c:v>45608</c:v>
                </c:pt>
                <c:pt idx="14">
                  <c:v>45607</c:v>
                </c:pt>
                <c:pt idx="15">
                  <c:v>45606</c:v>
                </c:pt>
                <c:pt idx="16">
                  <c:v>45605</c:v>
                </c:pt>
                <c:pt idx="17">
                  <c:v>45604</c:v>
                </c:pt>
                <c:pt idx="18">
                  <c:v>45603</c:v>
                </c:pt>
                <c:pt idx="19">
                  <c:v>45602</c:v>
                </c:pt>
                <c:pt idx="20">
                  <c:v>45601</c:v>
                </c:pt>
                <c:pt idx="21">
                  <c:v>45600</c:v>
                </c:pt>
                <c:pt idx="22">
                  <c:v>45599</c:v>
                </c:pt>
                <c:pt idx="23">
                  <c:v>45598</c:v>
                </c:pt>
                <c:pt idx="24">
                  <c:v>45597</c:v>
                </c:pt>
                <c:pt idx="25">
                  <c:v>45596</c:v>
                </c:pt>
                <c:pt idx="26">
                  <c:v>45595</c:v>
                </c:pt>
                <c:pt idx="27">
                  <c:v>45594</c:v>
                </c:pt>
                <c:pt idx="28">
                  <c:v>45593</c:v>
                </c:pt>
                <c:pt idx="29">
                  <c:v>45592</c:v>
                </c:pt>
                <c:pt idx="30">
                  <c:v>45591</c:v>
                </c:pt>
                <c:pt idx="31">
                  <c:v>45590</c:v>
                </c:pt>
                <c:pt idx="32">
                  <c:v>45589</c:v>
                </c:pt>
                <c:pt idx="33">
                  <c:v>45588</c:v>
                </c:pt>
                <c:pt idx="34">
                  <c:v>45587</c:v>
                </c:pt>
                <c:pt idx="35">
                  <c:v>45586</c:v>
                </c:pt>
                <c:pt idx="36">
                  <c:v>45585</c:v>
                </c:pt>
                <c:pt idx="37">
                  <c:v>45584</c:v>
                </c:pt>
                <c:pt idx="38">
                  <c:v>45583</c:v>
                </c:pt>
                <c:pt idx="39">
                  <c:v>45582</c:v>
                </c:pt>
                <c:pt idx="40">
                  <c:v>45581</c:v>
                </c:pt>
                <c:pt idx="41">
                  <c:v>45580</c:v>
                </c:pt>
                <c:pt idx="42">
                  <c:v>45579</c:v>
                </c:pt>
                <c:pt idx="43">
                  <c:v>45578</c:v>
                </c:pt>
                <c:pt idx="44">
                  <c:v>45577</c:v>
                </c:pt>
                <c:pt idx="45">
                  <c:v>45576</c:v>
                </c:pt>
                <c:pt idx="46">
                  <c:v>45575</c:v>
                </c:pt>
                <c:pt idx="47">
                  <c:v>45574</c:v>
                </c:pt>
                <c:pt idx="48">
                  <c:v>45573</c:v>
                </c:pt>
                <c:pt idx="49">
                  <c:v>45572</c:v>
                </c:pt>
                <c:pt idx="50">
                  <c:v>45571</c:v>
                </c:pt>
                <c:pt idx="51">
                  <c:v>45570</c:v>
                </c:pt>
                <c:pt idx="52">
                  <c:v>45569</c:v>
                </c:pt>
                <c:pt idx="53">
                  <c:v>45568</c:v>
                </c:pt>
                <c:pt idx="54">
                  <c:v>45567</c:v>
                </c:pt>
                <c:pt idx="55">
                  <c:v>45566</c:v>
                </c:pt>
                <c:pt idx="56">
                  <c:v>45565</c:v>
                </c:pt>
                <c:pt idx="57">
                  <c:v>45564</c:v>
                </c:pt>
                <c:pt idx="58">
                  <c:v>45563</c:v>
                </c:pt>
                <c:pt idx="59">
                  <c:v>45562</c:v>
                </c:pt>
                <c:pt idx="60">
                  <c:v>45561</c:v>
                </c:pt>
                <c:pt idx="61">
                  <c:v>45560</c:v>
                </c:pt>
                <c:pt idx="62">
                  <c:v>45559</c:v>
                </c:pt>
                <c:pt idx="63">
                  <c:v>45558</c:v>
                </c:pt>
                <c:pt idx="64">
                  <c:v>45557</c:v>
                </c:pt>
                <c:pt idx="65">
                  <c:v>45556</c:v>
                </c:pt>
                <c:pt idx="66">
                  <c:v>45555</c:v>
                </c:pt>
                <c:pt idx="67">
                  <c:v>45554</c:v>
                </c:pt>
                <c:pt idx="68">
                  <c:v>45553</c:v>
                </c:pt>
                <c:pt idx="69">
                  <c:v>45552</c:v>
                </c:pt>
                <c:pt idx="70">
                  <c:v>45551</c:v>
                </c:pt>
                <c:pt idx="71">
                  <c:v>45550</c:v>
                </c:pt>
                <c:pt idx="72">
                  <c:v>45549</c:v>
                </c:pt>
                <c:pt idx="73">
                  <c:v>45548</c:v>
                </c:pt>
                <c:pt idx="74">
                  <c:v>45547</c:v>
                </c:pt>
                <c:pt idx="75">
                  <c:v>45546</c:v>
                </c:pt>
                <c:pt idx="76">
                  <c:v>45545</c:v>
                </c:pt>
                <c:pt idx="77">
                  <c:v>45544</c:v>
                </c:pt>
                <c:pt idx="78">
                  <c:v>45543</c:v>
                </c:pt>
                <c:pt idx="79">
                  <c:v>45542</c:v>
                </c:pt>
                <c:pt idx="80">
                  <c:v>45541</c:v>
                </c:pt>
                <c:pt idx="81">
                  <c:v>45540</c:v>
                </c:pt>
                <c:pt idx="82">
                  <c:v>45539</c:v>
                </c:pt>
                <c:pt idx="83">
                  <c:v>45538</c:v>
                </c:pt>
                <c:pt idx="84">
                  <c:v>45537</c:v>
                </c:pt>
                <c:pt idx="85">
                  <c:v>45536</c:v>
                </c:pt>
                <c:pt idx="86">
                  <c:v>45535</c:v>
                </c:pt>
                <c:pt idx="87">
                  <c:v>45534</c:v>
                </c:pt>
                <c:pt idx="88">
                  <c:v>45533</c:v>
                </c:pt>
                <c:pt idx="89">
                  <c:v>45532</c:v>
                </c:pt>
                <c:pt idx="90">
                  <c:v>45531</c:v>
                </c:pt>
                <c:pt idx="91">
                  <c:v>45530</c:v>
                </c:pt>
                <c:pt idx="92">
                  <c:v>45529</c:v>
                </c:pt>
                <c:pt idx="93">
                  <c:v>45528</c:v>
                </c:pt>
                <c:pt idx="94">
                  <c:v>45527</c:v>
                </c:pt>
                <c:pt idx="95">
                  <c:v>45526</c:v>
                </c:pt>
                <c:pt idx="96">
                  <c:v>45525</c:v>
                </c:pt>
                <c:pt idx="97">
                  <c:v>45524</c:v>
                </c:pt>
                <c:pt idx="98">
                  <c:v>45523</c:v>
                </c:pt>
                <c:pt idx="99">
                  <c:v>45522</c:v>
                </c:pt>
                <c:pt idx="100">
                  <c:v>45521</c:v>
                </c:pt>
                <c:pt idx="101">
                  <c:v>45520</c:v>
                </c:pt>
                <c:pt idx="102">
                  <c:v>45519</c:v>
                </c:pt>
                <c:pt idx="103">
                  <c:v>45518</c:v>
                </c:pt>
                <c:pt idx="104">
                  <c:v>45517</c:v>
                </c:pt>
                <c:pt idx="105">
                  <c:v>45516</c:v>
                </c:pt>
                <c:pt idx="106">
                  <c:v>45515</c:v>
                </c:pt>
                <c:pt idx="107">
                  <c:v>45514</c:v>
                </c:pt>
                <c:pt idx="108">
                  <c:v>45513</c:v>
                </c:pt>
                <c:pt idx="109">
                  <c:v>45512</c:v>
                </c:pt>
                <c:pt idx="110">
                  <c:v>45511</c:v>
                </c:pt>
                <c:pt idx="111">
                  <c:v>45510</c:v>
                </c:pt>
                <c:pt idx="112">
                  <c:v>45509</c:v>
                </c:pt>
                <c:pt idx="113">
                  <c:v>45508</c:v>
                </c:pt>
                <c:pt idx="114">
                  <c:v>45507</c:v>
                </c:pt>
                <c:pt idx="115">
                  <c:v>45506</c:v>
                </c:pt>
                <c:pt idx="116">
                  <c:v>45505</c:v>
                </c:pt>
                <c:pt idx="117">
                  <c:v>45504</c:v>
                </c:pt>
                <c:pt idx="118">
                  <c:v>45503</c:v>
                </c:pt>
                <c:pt idx="119">
                  <c:v>45502</c:v>
                </c:pt>
                <c:pt idx="120">
                  <c:v>45501</c:v>
                </c:pt>
                <c:pt idx="121">
                  <c:v>45500</c:v>
                </c:pt>
                <c:pt idx="122">
                  <c:v>45499</c:v>
                </c:pt>
                <c:pt idx="123">
                  <c:v>45498</c:v>
                </c:pt>
                <c:pt idx="124">
                  <c:v>45497</c:v>
                </c:pt>
                <c:pt idx="125">
                  <c:v>45496</c:v>
                </c:pt>
                <c:pt idx="126">
                  <c:v>45495</c:v>
                </c:pt>
                <c:pt idx="127">
                  <c:v>45494</c:v>
                </c:pt>
                <c:pt idx="128">
                  <c:v>45493</c:v>
                </c:pt>
                <c:pt idx="129">
                  <c:v>45492</c:v>
                </c:pt>
                <c:pt idx="130">
                  <c:v>45491</c:v>
                </c:pt>
                <c:pt idx="131">
                  <c:v>45490</c:v>
                </c:pt>
                <c:pt idx="132">
                  <c:v>45489</c:v>
                </c:pt>
                <c:pt idx="133">
                  <c:v>45488</c:v>
                </c:pt>
                <c:pt idx="134">
                  <c:v>45487</c:v>
                </c:pt>
                <c:pt idx="135">
                  <c:v>45486</c:v>
                </c:pt>
                <c:pt idx="136">
                  <c:v>45485</c:v>
                </c:pt>
                <c:pt idx="137">
                  <c:v>45484</c:v>
                </c:pt>
                <c:pt idx="138">
                  <c:v>45483</c:v>
                </c:pt>
                <c:pt idx="139">
                  <c:v>45482</c:v>
                </c:pt>
                <c:pt idx="140">
                  <c:v>45481</c:v>
                </c:pt>
                <c:pt idx="141">
                  <c:v>45480</c:v>
                </c:pt>
                <c:pt idx="142">
                  <c:v>45479</c:v>
                </c:pt>
                <c:pt idx="143">
                  <c:v>45478</c:v>
                </c:pt>
                <c:pt idx="144">
                  <c:v>45477</c:v>
                </c:pt>
                <c:pt idx="145">
                  <c:v>45476</c:v>
                </c:pt>
                <c:pt idx="146">
                  <c:v>45475</c:v>
                </c:pt>
                <c:pt idx="147">
                  <c:v>45474</c:v>
                </c:pt>
                <c:pt idx="148">
                  <c:v>45473</c:v>
                </c:pt>
                <c:pt idx="149">
                  <c:v>45472</c:v>
                </c:pt>
                <c:pt idx="150">
                  <c:v>45471</c:v>
                </c:pt>
                <c:pt idx="151">
                  <c:v>45470</c:v>
                </c:pt>
                <c:pt idx="152">
                  <c:v>45469</c:v>
                </c:pt>
                <c:pt idx="153">
                  <c:v>45468</c:v>
                </c:pt>
                <c:pt idx="154">
                  <c:v>45467</c:v>
                </c:pt>
                <c:pt idx="155">
                  <c:v>45466</c:v>
                </c:pt>
                <c:pt idx="156">
                  <c:v>45465</c:v>
                </c:pt>
                <c:pt idx="157">
                  <c:v>45464</c:v>
                </c:pt>
                <c:pt idx="158">
                  <c:v>45463</c:v>
                </c:pt>
                <c:pt idx="159">
                  <c:v>45462</c:v>
                </c:pt>
                <c:pt idx="160">
                  <c:v>45461</c:v>
                </c:pt>
                <c:pt idx="161">
                  <c:v>45460</c:v>
                </c:pt>
                <c:pt idx="162">
                  <c:v>45459</c:v>
                </c:pt>
                <c:pt idx="163">
                  <c:v>45458</c:v>
                </c:pt>
                <c:pt idx="164">
                  <c:v>45457</c:v>
                </c:pt>
                <c:pt idx="165">
                  <c:v>45456</c:v>
                </c:pt>
                <c:pt idx="166">
                  <c:v>45455</c:v>
                </c:pt>
                <c:pt idx="167">
                  <c:v>45454</c:v>
                </c:pt>
                <c:pt idx="168">
                  <c:v>45453</c:v>
                </c:pt>
                <c:pt idx="169">
                  <c:v>45452</c:v>
                </c:pt>
                <c:pt idx="170">
                  <c:v>45451</c:v>
                </c:pt>
                <c:pt idx="171">
                  <c:v>45450</c:v>
                </c:pt>
                <c:pt idx="172">
                  <c:v>45449</c:v>
                </c:pt>
                <c:pt idx="173">
                  <c:v>45448</c:v>
                </c:pt>
                <c:pt idx="174">
                  <c:v>45447</c:v>
                </c:pt>
                <c:pt idx="175">
                  <c:v>45446</c:v>
                </c:pt>
                <c:pt idx="176">
                  <c:v>45445</c:v>
                </c:pt>
                <c:pt idx="177">
                  <c:v>45444</c:v>
                </c:pt>
                <c:pt idx="178">
                  <c:v>45443</c:v>
                </c:pt>
                <c:pt idx="179">
                  <c:v>45442</c:v>
                </c:pt>
                <c:pt idx="180">
                  <c:v>45441</c:v>
                </c:pt>
                <c:pt idx="181">
                  <c:v>45440</c:v>
                </c:pt>
                <c:pt idx="182">
                  <c:v>45439</c:v>
                </c:pt>
                <c:pt idx="183">
                  <c:v>45438</c:v>
                </c:pt>
                <c:pt idx="184">
                  <c:v>45437</c:v>
                </c:pt>
                <c:pt idx="185">
                  <c:v>45436</c:v>
                </c:pt>
                <c:pt idx="186">
                  <c:v>45435</c:v>
                </c:pt>
                <c:pt idx="187">
                  <c:v>45434</c:v>
                </c:pt>
                <c:pt idx="188">
                  <c:v>45433</c:v>
                </c:pt>
                <c:pt idx="189">
                  <c:v>45432</c:v>
                </c:pt>
                <c:pt idx="190">
                  <c:v>45431</c:v>
                </c:pt>
                <c:pt idx="191">
                  <c:v>45430</c:v>
                </c:pt>
                <c:pt idx="192">
                  <c:v>45429</c:v>
                </c:pt>
                <c:pt idx="193">
                  <c:v>45428</c:v>
                </c:pt>
                <c:pt idx="194">
                  <c:v>45427</c:v>
                </c:pt>
                <c:pt idx="195">
                  <c:v>45426</c:v>
                </c:pt>
                <c:pt idx="196">
                  <c:v>45425</c:v>
                </c:pt>
                <c:pt idx="197">
                  <c:v>45424</c:v>
                </c:pt>
                <c:pt idx="198">
                  <c:v>45423</c:v>
                </c:pt>
                <c:pt idx="199">
                  <c:v>45422</c:v>
                </c:pt>
                <c:pt idx="200">
                  <c:v>45421</c:v>
                </c:pt>
                <c:pt idx="201">
                  <c:v>45420</c:v>
                </c:pt>
                <c:pt idx="202">
                  <c:v>45419</c:v>
                </c:pt>
                <c:pt idx="203">
                  <c:v>45418</c:v>
                </c:pt>
                <c:pt idx="204">
                  <c:v>45417</c:v>
                </c:pt>
                <c:pt idx="205">
                  <c:v>45416</c:v>
                </c:pt>
                <c:pt idx="206">
                  <c:v>45415</c:v>
                </c:pt>
                <c:pt idx="207">
                  <c:v>45414</c:v>
                </c:pt>
                <c:pt idx="208">
                  <c:v>45413</c:v>
                </c:pt>
                <c:pt idx="209">
                  <c:v>45412</c:v>
                </c:pt>
                <c:pt idx="210">
                  <c:v>45411</c:v>
                </c:pt>
                <c:pt idx="211">
                  <c:v>45410</c:v>
                </c:pt>
                <c:pt idx="212">
                  <c:v>45409</c:v>
                </c:pt>
                <c:pt idx="213">
                  <c:v>45408</c:v>
                </c:pt>
                <c:pt idx="214">
                  <c:v>45407</c:v>
                </c:pt>
                <c:pt idx="215">
                  <c:v>45406</c:v>
                </c:pt>
                <c:pt idx="216">
                  <c:v>45405</c:v>
                </c:pt>
                <c:pt idx="217">
                  <c:v>45404</c:v>
                </c:pt>
                <c:pt idx="218">
                  <c:v>45403</c:v>
                </c:pt>
                <c:pt idx="219">
                  <c:v>45402</c:v>
                </c:pt>
                <c:pt idx="220">
                  <c:v>45401</c:v>
                </c:pt>
                <c:pt idx="221">
                  <c:v>45400</c:v>
                </c:pt>
                <c:pt idx="222">
                  <c:v>45399</c:v>
                </c:pt>
                <c:pt idx="223">
                  <c:v>45398</c:v>
                </c:pt>
                <c:pt idx="224">
                  <c:v>45397</c:v>
                </c:pt>
                <c:pt idx="225">
                  <c:v>45396</c:v>
                </c:pt>
                <c:pt idx="226">
                  <c:v>45395</c:v>
                </c:pt>
                <c:pt idx="227">
                  <c:v>45394</c:v>
                </c:pt>
                <c:pt idx="228">
                  <c:v>45393</c:v>
                </c:pt>
                <c:pt idx="229">
                  <c:v>45392</c:v>
                </c:pt>
                <c:pt idx="230">
                  <c:v>45391</c:v>
                </c:pt>
                <c:pt idx="231">
                  <c:v>45390</c:v>
                </c:pt>
                <c:pt idx="232">
                  <c:v>45389</c:v>
                </c:pt>
                <c:pt idx="233">
                  <c:v>45388</c:v>
                </c:pt>
                <c:pt idx="234">
                  <c:v>45387</c:v>
                </c:pt>
                <c:pt idx="235">
                  <c:v>45386</c:v>
                </c:pt>
                <c:pt idx="236">
                  <c:v>45385</c:v>
                </c:pt>
                <c:pt idx="237">
                  <c:v>45384</c:v>
                </c:pt>
                <c:pt idx="238">
                  <c:v>45383</c:v>
                </c:pt>
                <c:pt idx="239">
                  <c:v>45382</c:v>
                </c:pt>
                <c:pt idx="240">
                  <c:v>45381</c:v>
                </c:pt>
                <c:pt idx="241">
                  <c:v>45380</c:v>
                </c:pt>
                <c:pt idx="242">
                  <c:v>45379</c:v>
                </c:pt>
                <c:pt idx="243">
                  <c:v>45378</c:v>
                </c:pt>
                <c:pt idx="244">
                  <c:v>45377</c:v>
                </c:pt>
                <c:pt idx="245">
                  <c:v>45376</c:v>
                </c:pt>
                <c:pt idx="246">
                  <c:v>45375</c:v>
                </c:pt>
                <c:pt idx="247">
                  <c:v>45374</c:v>
                </c:pt>
                <c:pt idx="248">
                  <c:v>45373</c:v>
                </c:pt>
                <c:pt idx="249">
                  <c:v>45372</c:v>
                </c:pt>
                <c:pt idx="250">
                  <c:v>45371</c:v>
                </c:pt>
                <c:pt idx="251">
                  <c:v>45370</c:v>
                </c:pt>
                <c:pt idx="252">
                  <c:v>45369</c:v>
                </c:pt>
                <c:pt idx="253">
                  <c:v>45368</c:v>
                </c:pt>
                <c:pt idx="254">
                  <c:v>45367</c:v>
                </c:pt>
                <c:pt idx="255">
                  <c:v>45366</c:v>
                </c:pt>
                <c:pt idx="256">
                  <c:v>45365</c:v>
                </c:pt>
                <c:pt idx="257">
                  <c:v>45364</c:v>
                </c:pt>
                <c:pt idx="258">
                  <c:v>45363</c:v>
                </c:pt>
                <c:pt idx="259">
                  <c:v>45362</c:v>
                </c:pt>
                <c:pt idx="260">
                  <c:v>45361</c:v>
                </c:pt>
                <c:pt idx="261">
                  <c:v>45360</c:v>
                </c:pt>
                <c:pt idx="262">
                  <c:v>45359</c:v>
                </c:pt>
                <c:pt idx="263">
                  <c:v>45358</c:v>
                </c:pt>
                <c:pt idx="264">
                  <c:v>45357</c:v>
                </c:pt>
                <c:pt idx="265">
                  <c:v>45356</c:v>
                </c:pt>
                <c:pt idx="266">
                  <c:v>45355</c:v>
                </c:pt>
                <c:pt idx="267">
                  <c:v>45354</c:v>
                </c:pt>
                <c:pt idx="268">
                  <c:v>45353</c:v>
                </c:pt>
                <c:pt idx="269">
                  <c:v>45352</c:v>
                </c:pt>
                <c:pt idx="270">
                  <c:v>45351</c:v>
                </c:pt>
                <c:pt idx="271">
                  <c:v>45350</c:v>
                </c:pt>
                <c:pt idx="272">
                  <c:v>45349</c:v>
                </c:pt>
                <c:pt idx="273">
                  <c:v>45348</c:v>
                </c:pt>
                <c:pt idx="274">
                  <c:v>45347</c:v>
                </c:pt>
                <c:pt idx="275">
                  <c:v>45346</c:v>
                </c:pt>
                <c:pt idx="276">
                  <c:v>45345</c:v>
                </c:pt>
                <c:pt idx="277">
                  <c:v>45344</c:v>
                </c:pt>
                <c:pt idx="278">
                  <c:v>45343</c:v>
                </c:pt>
                <c:pt idx="279">
                  <c:v>45342</c:v>
                </c:pt>
                <c:pt idx="280">
                  <c:v>45341</c:v>
                </c:pt>
                <c:pt idx="281">
                  <c:v>45340</c:v>
                </c:pt>
                <c:pt idx="282">
                  <c:v>45339</c:v>
                </c:pt>
                <c:pt idx="283">
                  <c:v>45338</c:v>
                </c:pt>
                <c:pt idx="284">
                  <c:v>45337</c:v>
                </c:pt>
                <c:pt idx="285">
                  <c:v>45336</c:v>
                </c:pt>
                <c:pt idx="286">
                  <c:v>45335</c:v>
                </c:pt>
                <c:pt idx="287">
                  <c:v>45334</c:v>
                </c:pt>
                <c:pt idx="288">
                  <c:v>45333</c:v>
                </c:pt>
                <c:pt idx="289">
                  <c:v>45332</c:v>
                </c:pt>
                <c:pt idx="290">
                  <c:v>45331</c:v>
                </c:pt>
                <c:pt idx="291">
                  <c:v>45330</c:v>
                </c:pt>
                <c:pt idx="292">
                  <c:v>45329</c:v>
                </c:pt>
                <c:pt idx="293">
                  <c:v>45328</c:v>
                </c:pt>
                <c:pt idx="294">
                  <c:v>45327</c:v>
                </c:pt>
                <c:pt idx="295">
                  <c:v>45326</c:v>
                </c:pt>
                <c:pt idx="296">
                  <c:v>45325</c:v>
                </c:pt>
                <c:pt idx="297">
                  <c:v>45324</c:v>
                </c:pt>
                <c:pt idx="298">
                  <c:v>45323</c:v>
                </c:pt>
                <c:pt idx="299">
                  <c:v>45322</c:v>
                </c:pt>
                <c:pt idx="300">
                  <c:v>45321</c:v>
                </c:pt>
                <c:pt idx="301">
                  <c:v>45320</c:v>
                </c:pt>
                <c:pt idx="302">
                  <c:v>45319</c:v>
                </c:pt>
                <c:pt idx="303">
                  <c:v>45318</c:v>
                </c:pt>
                <c:pt idx="304">
                  <c:v>45317</c:v>
                </c:pt>
                <c:pt idx="305">
                  <c:v>45316</c:v>
                </c:pt>
                <c:pt idx="306">
                  <c:v>45315</c:v>
                </c:pt>
                <c:pt idx="307">
                  <c:v>45314</c:v>
                </c:pt>
                <c:pt idx="308">
                  <c:v>45313</c:v>
                </c:pt>
                <c:pt idx="309">
                  <c:v>45312</c:v>
                </c:pt>
                <c:pt idx="310">
                  <c:v>45311</c:v>
                </c:pt>
                <c:pt idx="311">
                  <c:v>45310</c:v>
                </c:pt>
                <c:pt idx="312">
                  <c:v>45309</c:v>
                </c:pt>
                <c:pt idx="313">
                  <c:v>45308</c:v>
                </c:pt>
                <c:pt idx="314">
                  <c:v>45307</c:v>
                </c:pt>
                <c:pt idx="315">
                  <c:v>45306</c:v>
                </c:pt>
                <c:pt idx="316">
                  <c:v>45305</c:v>
                </c:pt>
                <c:pt idx="317">
                  <c:v>45304</c:v>
                </c:pt>
                <c:pt idx="318">
                  <c:v>45303</c:v>
                </c:pt>
                <c:pt idx="319">
                  <c:v>45302</c:v>
                </c:pt>
                <c:pt idx="320">
                  <c:v>45301</c:v>
                </c:pt>
                <c:pt idx="321">
                  <c:v>45300</c:v>
                </c:pt>
                <c:pt idx="322">
                  <c:v>45299</c:v>
                </c:pt>
                <c:pt idx="323">
                  <c:v>45298</c:v>
                </c:pt>
                <c:pt idx="324">
                  <c:v>45297</c:v>
                </c:pt>
                <c:pt idx="325">
                  <c:v>45296</c:v>
                </c:pt>
                <c:pt idx="326">
                  <c:v>45295</c:v>
                </c:pt>
                <c:pt idx="327">
                  <c:v>45294</c:v>
                </c:pt>
                <c:pt idx="328">
                  <c:v>45293</c:v>
                </c:pt>
                <c:pt idx="329">
                  <c:v>45292</c:v>
                </c:pt>
                <c:pt idx="330">
                  <c:v>45291</c:v>
                </c:pt>
                <c:pt idx="331">
                  <c:v>45290</c:v>
                </c:pt>
                <c:pt idx="332">
                  <c:v>45289</c:v>
                </c:pt>
                <c:pt idx="333">
                  <c:v>45288</c:v>
                </c:pt>
                <c:pt idx="334">
                  <c:v>45287</c:v>
                </c:pt>
                <c:pt idx="335">
                  <c:v>45286</c:v>
                </c:pt>
                <c:pt idx="336">
                  <c:v>45285</c:v>
                </c:pt>
                <c:pt idx="337">
                  <c:v>45284</c:v>
                </c:pt>
                <c:pt idx="338">
                  <c:v>45283</c:v>
                </c:pt>
                <c:pt idx="339">
                  <c:v>45282</c:v>
                </c:pt>
                <c:pt idx="340">
                  <c:v>45281</c:v>
                </c:pt>
                <c:pt idx="341">
                  <c:v>45280</c:v>
                </c:pt>
                <c:pt idx="342">
                  <c:v>45279</c:v>
                </c:pt>
                <c:pt idx="343">
                  <c:v>45278</c:v>
                </c:pt>
                <c:pt idx="344">
                  <c:v>45277</c:v>
                </c:pt>
                <c:pt idx="345">
                  <c:v>45276</c:v>
                </c:pt>
                <c:pt idx="346">
                  <c:v>45275</c:v>
                </c:pt>
                <c:pt idx="347">
                  <c:v>45274</c:v>
                </c:pt>
                <c:pt idx="348">
                  <c:v>45273</c:v>
                </c:pt>
                <c:pt idx="349">
                  <c:v>45272</c:v>
                </c:pt>
                <c:pt idx="350">
                  <c:v>45271</c:v>
                </c:pt>
                <c:pt idx="351">
                  <c:v>45270</c:v>
                </c:pt>
                <c:pt idx="352">
                  <c:v>45269</c:v>
                </c:pt>
                <c:pt idx="353">
                  <c:v>45268</c:v>
                </c:pt>
                <c:pt idx="354">
                  <c:v>45267</c:v>
                </c:pt>
                <c:pt idx="355">
                  <c:v>45266</c:v>
                </c:pt>
                <c:pt idx="356">
                  <c:v>45265</c:v>
                </c:pt>
                <c:pt idx="357">
                  <c:v>45264</c:v>
                </c:pt>
                <c:pt idx="358">
                  <c:v>45263</c:v>
                </c:pt>
                <c:pt idx="359">
                  <c:v>45262</c:v>
                </c:pt>
                <c:pt idx="360">
                  <c:v>45261</c:v>
                </c:pt>
              </c:numCache>
            </c:numRef>
          </c:cat>
          <c:val>
            <c:numRef>
              <c:f>Munka1!$D$2:$D$362</c:f>
              <c:numCache>
                <c:formatCode>General</c:formatCode>
                <c:ptCount val="361"/>
                <c:pt idx="0">
                  <c:v>5.585</c:v>
                </c:pt>
                <c:pt idx="1">
                  <c:v>5.71</c:v>
                </c:pt>
                <c:pt idx="2">
                  <c:v>5.71</c:v>
                </c:pt>
                <c:pt idx="3">
                  <c:v>5.71</c:v>
                </c:pt>
                <c:pt idx="4">
                  <c:v>5.81</c:v>
                </c:pt>
                <c:pt idx="5">
                  <c:v>5.7850000000000001</c:v>
                </c:pt>
                <c:pt idx="6">
                  <c:v>5.6749999999999998</c:v>
                </c:pt>
                <c:pt idx="7">
                  <c:v>5.7625000000000002</c:v>
                </c:pt>
                <c:pt idx="8">
                  <c:v>5.76</c:v>
                </c:pt>
                <c:pt idx="9">
                  <c:v>5.76</c:v>
                </c:pt>
                <c:pt idx="10">
                  <c:v>5.76</c:v>
                </c:pt>
                <c:pt idx="11">
                  <c:v>5.8274999999999997</c:v>
                </c:pt>
                <c:pt idx="12">
                  <c:v>6.0049999999999999</c:v>
                </c:pt>
                <c:pt idx="13">
                  <c:v>6.0274999999999999</c:v>
                </c:pt>
                <c:pt idx="14">
                  <c:v>6.125</c:v>
                </c:pt>
                <c:pt idx="15">
                  <c:v>5.87</c:v>
                </c:pt>
                <c:pt idx="16">
                  <c:v>5.87</c:v>
                </c:pt>
                <c:pt idx="17">
                  <c:v>5.87</c:v>
                </c:pt>
                <c:pt idx="18">
                  <c:v>6.0049999999999999</c:v>
                </c:pt>
                <c:pt idx="19">
                  <c:v>6.5</c:v>
                </c:pt>
                <c:pt idx="20">
                  <c:v>6.3624999999999998</c:v>
                </c:pt>
                <c:pt idx="21">
                  <c:v>6.32</c:v>
                </c:pt>
                <c:pt idx="22">
                  <c:v>6.3849999999999998</c:v>
                </c:pt>
                <c:pt idx="23">
                  <c:v>6.3849999999999998</c:v>
                </c:pt>
                <c:pt idx="24">
                  <c:v>6.3849999999999998</c:v>
                </c:pt>
                <c:pt idx="25">
                  <c:v>6.3849999999999998</c:v>
                </c:pt>
                <c:pt idx="26">
                  <c:v>6.23</c:v>
                </c:pt>
                <c:pt idx="27">
                  <c:v>6.1725000000000003</c:v>
                </c:pt>
                <c:pt idx="28">
                  <c:v>6.1974999999999998</c:v>
                </c:pt>
                <c:pt idx="29">
                  <c:v>6.0750000000000002</c:v>
                </c:pt>
                <c:pt idx="30">
                  <c:v>6.0750000000000002</c:v>
                </c:pt>
                <c:pt idx="31">
                  <c:v>6.0750000000000002</c:v>
                </c:pt>
                <c:pt idx="32">
                  <c:v>5.8949999999999996</c:v>
                </c:pt>
                <c:pt idx="33">
                  <c:v>5.84</c:v>
                </c:pt>
                <c:pt idx="34">
                  <c:v>5.84</c:v>
                </c:pt>
                <c:pt idx="35">
                  <c:v>5.9450000000000003</c:v>
                </c:pt>
                <c:pt idx="36">
                  <c:v>5.64</c:v>
                </c:pt>
                <c:pt idx="37">
                  <c:v>5.64</c:v>
                </c:pt>
                <c:pt idx="38">
                  <c:v>5.64</c:v>
                </c:pt>
                <c:pt idx="39">
                  <c:v>5.5650000000000004</c:v>
                </c:pt>
                <c:pt idx="40">
                  <c:v>5.4249999999999998</c:v>
                </c:pt>
                <c:pt idx="41">
                  <c:v>5.42</c:v>
                </c:pt>
                <c:pt idx="42">
                  <c:v>5.6</c:v>
                </c:pt>
                <c:pt idx="43">
                  <c:v>5.4649999999999999</c:v>
                </c:pt>
                <c:pt idx="44">
                  <c:v>5.4649999999999999</c:v>
                </c:pt>
                <c:pt idx="45">
                  <c:v>5.4649999999999999</c:v>
                </c:pt>
                <c:pt idx="46">
                  <c:v>5.3150000000000004</c:v>
                </c:pt>
                <c:pt idx="47">
                  <c:v>5.3274999999999997</c:v>
                </c:pt>
                <c:pt idx="48">
                  <c:v>5.47</c:v>
                </c:pt>
                <c:pt idx="49">
                  <c:v>5.5125000000000002</c:v>
                </c:pt>
                <c:pt idx="50">
                  <c:v>5.3650000000000002</c:v>
                </c:pt>
                <c:pt idx="51">
                  <c:v>5.3650000000000002</c:v>
                </c:pt>
                <c:pt idx="52">
                  <c:v>5.3650000000000002</c:v>
                </c:pt>
                <c:pt idx="53">
                  <c:v>5.2024999999999997</c:v>
                </c:pt>
                <c:pt idx="54">
                  <c:v>5.0199999999999996</c:v>
                </c:pt>
                <c:pt idx="55">
                  <c:v>4.835</c:v>
                </c:pt>
                <c:pt idx="56">
                  <c:v>4.7774999999999999</c:v>
                </c:pt>
                <c:pt idx="57">
                  <c:v>4.6900000000000004</c:v>
                </c:pt>
                <c:pt idx="58">
                  <c:v>4.6900000000000004</c:v>
                </c:pt>
                <c:pt idx="59">
                  <c:v>4.6900000000000004</c:v>
                </c:pt>
                <c:pt idx="60">
                  <c:v>4.7675000000000001</c:v>
                </c:pt>
                <c:pt idx="61">
                  <c:v>4.8250000000000002</c:v>
                </c:pt>
                <c:pt idx="62">
                  <c:v>4.8975</c:v>
                </c:pt>
                <c:pt idx="63">
                  <c:v>4.9649999999999999</c:v>
                </c:pt>
                <c:pt idx="64">
                  <c:v>5.0525000000000002</c:v>
                </c:pt>
                <c:pt idx="65">
                  <c:v>5.0525000000000002</c:v>
                </c:pt>
                <c:pt idx="66">
                  <c:v>5.0525000000000002</c:v>
                </c:pt>
                <c:pt idx="67">
                  <c:v>4.9874999999999998</c:v>
                </c:pt>
                <c:pt idx="68">
                  <c:v>4.92</c:v>
                </c:pt>
                <c:pt idx="69">
                  <c:v>4.92</c:v>
                </c:pt>
                <c:pt idx="70">
                  <c:v>4.8075000000000001</c:v>
                </c:pt>
                <c:pt idx="71">
                  <c:v>4.8650000000000002</c:v>
                </c:pt>
                <c:pt idx="72">
                  <c:v>4.8650000000000002</c:v>
                </c:pt>
                <c:pt idx="73">
                  <c:v>4.8650000000000002</c:v>
                </c:pt>
                <c:pt idx="74">
                  <c:v>4.8274999999999997</c:v>
                </c:pt>
                <c:pt idx="75">
                  <c:v>4.7975000000000003</c:v>
                </c:pt>
                <c:pt idx="76">
                  <c:v>4.8150000000000004</c:v>
                </c:pt>
                <c:pt idx="77">
                  <c:v>4.92</c:v>
                </c:pt>
                <c:pt idx="78">
                  <c:v>4.8849999999999998</c:v>
                </c:pt>
                <c:pt idx="79">
                  <c:v>4.8849999999999998</c:v>
                </c:pt>
                <c:pt idx="80">
                  <c:v>4.8849999999999998</c:v>
                </c:pt>
                <c:pt idx="81">
                  <c:v>4.8899999999999997</c:v>
                </c:pt>
                <c:pt idx="82">
                  <c:v>4.95</c:v>
                </c:pt>
                <c:pt idx="83">
                  <c:v>5.1050000000000004</c:v>
                </c:pt>
                <c:pt idx="84">
                  <c:v>5.1550000000000002</c:v>
                </c:pt>
                <c:pt idx="85">
                  <c:v>5.125</c:v>
                </c:pt>
                <c:pt idx="86">
                  <c:v>5.125</c:v>
                </c:pt>
                <c:pt idx="87">
                  <c:v>5.125</c:v>
                </c:pt>
                <c:pt idx="88">
                  <c:v>5.1325000000000003</c:v>
                </c:pt>
                <c:pt idx="89">
                  <c:v>5.1624999999999996</c:v>
                </c:pt>
                <c:pt idx="90">
                  <c:v>5.17</c:v>
                </c:pt>
                <c:pt idx="91">
                  <c:v>5.09</c:v>
                </c:pt>
                <c:pt idx="92">
                  <c:v>5.09</c:v>
                </c:pt>
                <c:pt idx="93">
                  <c:v>5.09</c:v>
                </c:pt>
                <c:pt idx="94">
                  <c:v>5.09</c:v>
                </c:pt>
                <c:pt idx="95">
                  <c:v>5.1275000000000004</c:v>
                </c:pt>
                <c:pt idx="96">
                  <c:v>5.1624999999999996</c:v>
                </c:pt>
                <c:pt idx="97">
                  <c:v>5.23</c:v>
                </c:pt>
                <c:pt idx="98">
                  <c:v>5.2324999999999999</c:v>
                </c:pt>
                <c:pt idx="99">
                  <c:v>5.2324999999999999</c:v>
                </c:pt>
                <c:pt idx="100">
                  <c:v>5.2324999999999999</c:v>
                </c:pt>
                <c:pt idx="101">
                  <c:v>5.2324999999999999</c:v>
                </c:pt>
                <c:pt idx="102">
                  <c:v>5.0575000000000001</c:v>
                </c:pt>
                <c:pt idx="103">
                  <c:v>4.9950000000000001</c:v>
                </c:pt>
                <c:pt idx="104">
                  <c:v>5.0650000000000004</c:v>
                </c:pt>
                <c:pt idx="105">
                  <c:v>5.15</c:v>
                </c:pt>
                <c:pt idx="106">
                  <c:v>5.1124999999999998</c:v>
                </c:pt>
                <c:pt idx="107">
                  <c:v>5.1124999999999998</c:v>
                </c:pt>
                <c:pt idx="108">
                  <c:v>5.1124999999999998</c:v>
                </c:pt>
                <c:pt idx="109">
                  <c:v>4.9800000000000004</c:v>
                </c:pt>
                <c:pt idx="110">
                  <c:v>4.87</c:v>
                </c:pt>
                <c:pt idx="111">
                  <c:v>4.7750000000000004</c:v>
                </c:pt>
                <c:pt idx="112">
                  <c:v>4.7374999999999998</c:v>
                </c:pt>
                <c:pt idx="113">
                  <c:v>4.8174999999999999</c:v>
                </c:pt>
                <c:pt idx="114">
                  <c:v>4.8174999999999999</c:v>
                </c:pt>
                <c:pt idx="115">
                  <c:v>4.8174999999999999</c:v>
                </c:pt>
                <c:pt idx="116">
                  <c:v>4.9000000000000004</c:v>
                </c:pt>
                <c:pt idx="117">
                  <c:v>4.9625000000000004</c:v>
                </c:pt>
                <c:pt idx="118">
                  <c:v>4.9625000000000004</c:v>
                </c:pt>
                <c:pt idx="119">
                  <c:v>5.2175000000000002</c:v>
                </c:pt>
                <c:pt idx="120">
                  <c:v>5.3775000000000004</c:v>
                </c:pt>
                <c:pt idx="121">
                  <c:v>5.3775000000000004</c:v>
                </c:pt>
                <c:pt idx="122">
                  <c:v>5.3775000000000004</c:v>
                </c:pt>
                <c:pt idx="123">
                  <c:v>5.3624999999999998</c:v>
                </c:pt>
                <c:pt idx="124">
                  <c:v>5.33</c:v>
                </c:pt>
                <c:pt idx="125">
                  <c:v>5.3525</c:v>
                </c:pt>
                <c:pt idx="126">
                  <c:v>5.2949999999999999</c:v>
                </c:pt>
                <c:pt idx="127">
                  <c:v>5.4024999999999999</c:v>
                </c:pt>
                <c:pt idx="128">
                  <c:v>5.4024999999999999</c:v>
                </c:pt>
                <c:pt idx="129">
                  <c:v>5.4024999999999999</c:v>
                </c:pt>
                <c:pt idx="130">
                  <c:v>5.3775000000000004</c:v>
                </c:pt>
                <c:pt idx="131">
                  <c:v>5.4074999999999998</c:v>
                </c:pt>
                <c:pt idx="132">
                  <c:v>5.3274999999999997</c:v>
                </c:pt>
                <c:pt idx="133">
                  <c:v>5.36</c:v>
                </c:pt>
                <c:pt idx="134">
                  <c:v>5.4649999999999999</c:v>
                </c:pt>
                <c:pt idx="135">
                  <c:v>5.4649999999999999</c:v>
                </c:pt>
                <c:pt idx="136">
                  <c:v>5.4649999999999999</c:v>
                </c:pt>
                <c:pt idx="137">
                  <c:v>5.5175000000000001</c:v>
                </c:pt>
                <c:pt idx="138">
                  <c:v>5.63</c:v>
                </c:pt>
                <c:pt idx="139">
                  <c:v>5.7249999999999996</c:v>
                </c:pt>
                <c:pt idx="140">
                  <c:v>5.83</c:v>
                </c:pt>
                <c:pt idx="141">
                  <c:v>5.9050000000000002</c:v>
                </c:pt>
                <c:pt idx="142">
                  <c:v>5.9050000000000002</c:v>
                </c:pt>
                <c:pt idx="143">
                  <c:v>5.9050000000000002</c:v>
                </c:pt>
                <c:pt idx="144">
                  <c:v>5.8574999999999999</c:v>
                </c:pt>
                <c:pt idx="145">
                  <c:v>5.8425000000000002</c:v>
                </c:pt>
                <c:pt idx="146">
                  <c:v>5.8525</c:v>
                </c:pt>
                <c:pt idx="147">
                  <c:v>5.8674999999999997</c:v>
                </c:pt>
                <c:pt idx="148">
                  <c:v>5.7774999999999999</c:v>
                </c:pt>
                <c:pt idx="149">
                  <c:v>5.7774999999999999</c:v>
                </c:pt>
                <c:pt idx="150">
                  <c:v>5.7774999999999999</c:v>
                </c:pt>
                <c:pt idx="151">
                  <c:v>5.89</c:v>
                </c:pt>
                <c:pt idx="152">
                  <c:v>5.93</c:v>
                </c:pt>
                <c:pt idx="153">
                  <c:v>5.9950000000000001</c:v>
                </c:pt>
                <c:pt idx="154">
                  <c:v>6.03</c:v>
                </c:pt>
                <c:pt idx="155">
                  <c:v>6.0350000000000001</c:v>
                </c:pt>
                <c:pt idx="156">
                  <c:v>6.0350000000000001</c:v>
                </c:pt>
                <c:pt idx="157">
                  <c:v>6.0350000000000001</c:v>
                </c:pt>
                <c:pt idx="158">
                  <c:v>5.98</c:v>
                </c:pt>
                <c:pt idx="159">
                  <c:v>5.94</c:v>
                </c:pt>
                <c:pt idx="160">
                  <c:v>5.9275000000000002</c:v>
                </c:pt>
                <c:pt idx="161">
                  <c:v>5.9625000000000004</c:v>
                </c:pt>
                <c:pt idx="162">
                  <c:v>5.9375</c:v>
                </c:pt>
                <c:pt idx="163">
                  <c:v>5.9375</c:v>
                </c:pt>
                <c:pt idx="164">
                  <c:v>5.9375</c:v>
                </c:pt>
                <c:pt idx="165">
                  <c:v>5.8475000000000001</c:v>
                </c:pt>
                <c:pt idx="166">
                  <c:v>5.7525000000000004</c:v>
                </c:pt>
                <c:pt idx="167">
                  <c:v>5.915</c:v>
                </c:pt>
                <c:pt idx="168">
                  <c:v>5.915</c:v>
                </c:pt>
                <c:pt idx="169">
                  <c:v>5.8075000000000001</c:v>
                </c:pt>
                <c:pt idx="170">
                  <c:v>5.8075000000000001</c:v>
                </c:pt>
                <c:pt idx="171">
                  <c:v>5.8075000000000001</c:v>
                </c:pt>
                <c:pt idx="172">
                  <c:v>5.8525</c:v>
                </c:pt>
                <c:pt idx="173">
                  <c:v>5.9325000000000001</c:v>
                </c:pt>
                <c:pt idx="174">
                  <c:v>6.0075000000000003</c:v>
                </c:pt>
                <c:pt idx="175">
                  <c:v>6.0525000000000002</c:v>
                </c:pt>
                <c:pt idx="176">
                  <c:v>6.0449999999999999</c:v>
                </c:pt>
                <c:pt idx="177">
                  <c:v>6.0449999999999999</c:v>
                </c:pt>
                <c:pt idx="178">
                  <c:v>6.0449999999999999</c:v>
                </c:pt>
                <c:pt idx="179">
                  <c:v>6.0750000000000002</c:v>
                </c:pt>
                <c:pt idx="180">
                  <c:v>6.1550000000000002</c:v>
                </c:pt>
                <c:pt idx="181">
                  <c:v>6.1749999999999998</c:v>
                </c:pt>
                <c:pt idx="182">
                  <c:v>6.29</c:v>
                </c:pt>
                <c:pt idx="183">
                  <c:v>6.29</c:v>
                </c:pt>
                <c:pt idx="184">
                  <c:v>6.29</c:v>
                </c:pt>
                <c:pt idx="185">
                  <c:v>6.29</c:v>
                </c:pt>
                <c:pt idx="186">
                  <c:v>6.1849999999999996</c:v>
                </c:pt>
                <c:pt idx="187">
                  <c:v>6.0449999999999999</c:v>
                </c:pt>
                <c:pt idx="188">
                  <c:v>5.9349999999999996</c:v>
                </c:pt>
                <c:pt idx="189">
                  <c:v>5.9349999999999996</c:v>
                </c:pt>
                <c:pt idx="190">
                  <c:v>5.9349999999999996</c:v>
                </c:pt>
                <c:pt idx="191">
                  <c:v>5.9349999999999996</c:v>
                </c:pt>
                <c:pt idx="192">
                  <c:v>5.9349999999999996</c:v>
                </c:pt>
                <c:pt idx="193">
                  <c:v>5.88</c:v>
                </c:pt>
                <c:pt idx="194">
                  <c:v>5.7949999999999999</c:v>
                </c:pt>
                <c:pt idx="195">
                  <c:v>5.9249999999999998</c:v>
                </c:pt>
                <c:pt idx="196">
                  <c:v>5.9450000000000003</c:v>
                </c:pt>
                <c:pt idx="197">
                  <c:v>5.9349999999999996</c:v>
                </c:pt>
                <c:pt idx="198">
                  <c:v>5.9349999999999996</c:v>
                </c:pt>
                <c:pt idx="199">
                  <c:v>5.9349999999999996</c:v>
                </c:pt>
                <c:pt idx="200">
                  <c:v>5.98</c:v>
                </c:pt>
                <c:pt idx="201">
                  <c:v>5.7975000000000003</c:v>
                </c:pt>
                <c:pt idx="202">
                  <c:v>5.74</c:v>
                </c:pt>
                <c:pt idx="203">
                  <c:v>6.07</c:v>
                </c:pt>
                <c:pt idx="204">
                  <c:v>6.07</c:v>
                </c:pt>
                <c:pt idx="205">
                  <c:v>6.07</c:v>
                </c:pt>
                <c:pt idx="206">
                  <c:v>6.07</c:v>
                </c:pt>
                <c:pt idx="207">
                  <c:v>6.375</c:v>
                </c:pt>
                <c:pt idx="208">
                  <c:v>6.47</c:v>
                </c:pt>
                <c:pt idx="209">
                  <c:v>6.47</c:v>
                </c:pt>
                <c:pt idx="210">
                  <c:v>6.47</c:v>
                </c:pt>
                <c:pt idx="211">
                  <c:v>6.585</c:v>
                </c:pt>
                <c:pt idx="212">
                  <c:v>6.585</c:v>
                </c:pt>
                <c:pt idx="213">
                  <c:v>6.585</c:v>
                </c:pt>
                <c:pt idx="214">
                  <c:v>6.52</c:v>
                </c:pt>
                <c:pt idx="215">
                  <c:v>6.3250000000000002</c:v>
                </c:pt>
                <c:pt idx="216">
                  <c:v>6.34</c:v>
                </c:pt>
                <c:pt idx="217">
                  <c:v>6.5049999999999999</c:v>
                </c:pt>
                <c:pt idx="218">
                  <c:v>6.56</c:v>
                </c:pt>
                <c:pt idx="219">
                  <c:v>6.56</c:v>
                </c:pt>
                <c:pt idx="220">
                  <c:v>6.56</c:v>
                </c:pt>
                <c:pt idx="221">
                  <c:v>6.51</c:v>
                </c:pt>
                <c:pt idx="222">
                  <c:v>6.56</c:v>
                </c:pt>
                <c:pt idx="223">
                  <c:v>6.62</c:v>
                </c:pt>
                <c:pt idx="224">
                  <c:v>6.36</c:v>
                </c:pt>
                <c:pt idx="225">
                  <c:v>6.19</c:v>
                </c:pt>
                <c:pt idx="226">
                  <c:v>6.19</c:v>
                </c:pt>
                <c:pt idx="227">
                  <c:v>6.19</c:v>
                </c:pt>
                <c:pt idx="228">
                  <c:v>6.1849999999999996</c:v>
                </c:pt>
                <c:pt idx="229">
                  <c:v>5.8949999999999996</c:v>
                </c:pt>
                <c:pt idx="230">
                  <c:v>5.8150000000000004</c:v>
                </c:pt>
                <c:pt idx="231">
                  <c:v>5.86</c:v>
                </c:pt>
                <c:pt idx="232">
                  <c:v>5.86</c:v>
                </c:pt>
                <c:pt idx="233">
                  <c:v>5.86</c:v>
                </c:pt>
                <c:pt idx="234">
                  <c:v>5.86</c:v>
                </c:pt>
                <c:pt idx="235">
                  <c:v>5.92</c:v>
                </c:pt>
                <c:pt idx="236">
                  <c:v>6.0049999999999999</c:v>
                </c:pt>
                <c:pt idx="237">
                  <c:v>6.0549999999999997</c:v>
                </c:pt>
                <c:pt idx="238">
                  <c:v>6.0650000000000004</c:v>
                </c:pt>
                <c:pt idx="239">
                  <c:v>6.0650000000000004</c:v>
                </c:pt>
                <c:pt idx="240">
                  <c:v>6.0650000000000004</c:v>
                </c:pt>
                <c:pt idx="241">
                  <c:v>6.0650000000000004</c:v>
                </c:pt>
                <c:pt idx="242">
                  <c:v>6.0650000000000004</c:v>
                </c:pt>
                <c:pt idx="243">
                  <c:v>6.06</c:v>
                </c:pt>
                <c:pt idx="244">
                  <c:v>5.93</c:v>
                </c:pt>
                <c:pt idx="245">
                  <c:v>5.82</c:v>
                </c:pt>
                <c:pt idx="246">
                  <c:v>5.79</c:v>
                </c:pt>
                <c:pt idx="247">
                  <c:v>5.79</c:v>
                </c:pt>
                <c:pt idx="248">
                  <c:v>5.79</c:v>
                </c:pt>
                <c:pt idx="249">
                  <c:v>5.71</c:v>
                </c:pt>
                <c:pt idx="250">
                  <c:v>5.7149999999999999</c:v>
                </c:pt>
                <c:pt idx="251">
                  <c:v>5.7850000000000001</c:v>
                </c:pt>
                <c:pt idx="252">
                  <c:v>5.88</c:v>
                </c:pt>
                <c:pt idx="253">
                  <c:v>5.5250000000000004</c:v>
                </c:pt>
                <c:pt idx="254">
                  <c:v>5.5250000000000004</c:v>
                </c:pt>
                <c:pt idx="255">
                  <c:v>5.5250000000000004</c:v>
                </c:pt>
                <c:pt idx="256">
                  <c:v>5.5250000000000004</c:v>
                </c:pt>
                <c:pt idx="257">
                  <c:v>5.39</c:v>
                </c:pt>
                <c:pt idx="258">
                  <c:v>5.2850000000000001</c:v>
                </c:pt>
                <c:pt idx="259">
                  <c:v>5.1749999999999998</c:v>
                </c:pt>
                <c:pt idx="260">
                  <c:v>5.1550000000000002</c:v>
                </c:pt>
                <c:pt idx="261">
                  <c:v>5.1550000000000002</c:v>
                </c:pt>
                <c:pt idx="262">
                  <c:v>5.1550000000000002</c:v>
                </c:pt>
                <c:pt idx="263">
                  <c:v>5.1950000000000003</c:v>
                </c:pt>
                <c:pt idx="264">
                  <c:v>5.2</c:v>
                </c:pt>
                <c:pt idx="265">
                  <c:v>5.21</c:v>
                </c:pt>
                <c:pt idx="266">
                  <c:v>5.1375000000000002</c:v>
                </c:pt>
                <c:pt idx="267">
                  <c:v>5.13</c:v>
                </c:pt>
                <c:pt idx="268">
                  <c:v>5.13</c:v>
                </c:pt>
                <c:pt idx="269">
                  <c:v>5.13</c:v>
                </c:pt>
                <c:pt idx="270">
                  <c:v>5.2149999999999999</c:v>
                </c:pt>
                <c:pt idx="271">
                  <c:v>5.19</c:v>
                </c:pt>
                <c:pt idx="272">
                  <c:v>5.05</c:v>
                </c:pt>
                <c:pt idx="273">
                  <c:v>4.8650000000000002</c:v>
                </c:pt>
                <c:pt idx="274">
                  <c:v>4.84</c:v>
                </c:pt>
                <c:pt idx="275">
                  <c:v>4.84</c:v>
                </c:pt>
                <c:pt idx="276">
                  <c:v>4.84</c:v>
                </c:pt>
                <c:pt idx="277">
                  <c:v>4.7949999999999999</c:v>
                </c:pt>
                <c:pt idx="278">
                  <c:v>4.8600000000000003</c:v>
                </c:pt>
                <c:pt idx="279">
                  <c:v>4.7850000000000001</c:v>
                </c:pt>
                <c:pt idx="280">
                  <c:v>4.9550000000000001</c:v>
                </c:pt>
                <c:pt idx="281">
                  <c:v>4.9749999999999996</c:v>
                </c:pt>
                <c:pt idx="282">
                  <c:v>4.9749999999999996</c:v>
                </c:pt>
                <c:pt idx="283">
                  <c:v>4.9749999999999996</c:v>
                </c:pt>
                <c:pt idx="284">
                  <c:v>4.8849999999999998</c:v>
                </c:pt>
                <c:pt idx="285">
                  <c:v>5.0250000000000004</c:v>
                </c:pt>
                <c:pt idx="286">
                  <c:v>4.9950000000000001</c:v>
                </c:pt>
                <c:pt idx="287">
                  <c:v>4.76</c:v>
                </c:pt>
                <c:pt idx="288">
                  <c:v>4.7649999999999997</c:v>
                </c:pt>
                <c:pt idx="289">
                  <c:v>4.7649999999999997</c:v>
                </c:pt>
                <c:pt idx="290">
                  <c:v>4.7649999999999997</c:v>
                </c:pt>
                <c:pt idx="291">
                  <c:v>4.8499999999999996</c:v>
                </c:pt>
                <c:pt idx="292">
                  <c:v>5</c:v>
                </c:pt>
                <c:pt idx="293">
                  <c:v>4.9249999999999998</c:v>
                </c:pt>
                <c:pt idx="294">
                  <c:v>4.8550000000000004</c:v>
                </c:pt>
                <c:pt idx="295">
                  <c:v>4.7450000000000001</c:v>
                </c:pt>
                <c:pt idx="296">
                  <c:v>4.7450000000000001</c:v>
                </c:pt>
                <c:pt idx="297">
                  <c:v>4.7450000000000001</c:v>
                </c:pt>
                <c:pt idx="298">
                  <c:v>4.5999999999999996</c:v>
                </c:pt>
                <c:pt idx="299">
                  <c:v>4.8</c:v>
                </c:pt>
                <c:pt idx="300">
                  <c:v>4.8550000000000004</c:v>
                </c:pt>
                <c:pt idx="301">
                  <c:v>4.8150000000000004</c:v>
                </c:pt>
                <c:pt idx="302">
                  <c:v>4.83</c:v>
                </c:pt>
                <c:pt idx="303">
                  <c:v>4.83</c:v>
                </c:pt>
                <c:pt idx="304">
                  <c:v>4.83</c:v>
                </c:pt>
                <c:pt idx="305">
                  <c:v>4.68</c:v>
                </c:pt>
                <c:pt idx="306">
                  <c:v>4.6100000000000003</c:v>
                </c:pt>
                <c:pt idx="307">
                  <c:v>4.5599999999999996</c:v>
                </c:pt>
                <c:pt idx="308">
                  <c:v>4.51</c:v>
                </c:pt>
                <c:pt idx="309">
                  <c:v>4.5149999999999997</c:v>
                </c:pt>
                <c:pt idx="310">
                  <c:v>4.5149999999999997</c:v>
                </c:pt>
                <c:pt idx="311">
                  <c:v>4.5149999999999997</c:v>
                </c:pt>
                <c:pt idx="312">
                  <c:v>4.5199999999999996</c:v>
                </c:pt>
                <c:pt idx="313">
                  <c:v>4.5199999999999996</c:v>
                </c:pt>
                <c:pt idx="314">
                  <c:v>4.5149999999999997</c:v>
                </c:pt>
                <c:pt idx="315">
                  <c:v>4.47</c:v>
                </c:pt>
                <c:pt idx="316">
                  <c:v>4.3899999999999997</c:v>
                </c:pt>
                <c:pt idx="317">
                  <c:v>4.3899999999999997</c:v>
                </c:pt>
                <c:pt idx="318">
                  <c:v>4.3899999999999997</c:v>
                </c:pt>
                <c:pt idx="319">
                  <c:v>4.43</c:v>
                </c:pt>
                <c:pt idx="320">
                  <c:v>4.5250000000000004</c:v>
                </c:pt>
                <c:pt idx="321">
                  <c:v>4.72</c:v>
                </c:pt>
                <c:pt idx="322">
                  <c:v>4.93</c:v>
                </c:pt>
                <c:pt idx="323">
                  <c:v>4.9749999999999996</c:v>
                </c:pt>
                <c:pt idx="324">
                  <c:v>4.9749999999999996</c:v>
                </c:pt>
                <c:pt idx="325">
                  <c:v>4.9749999999999996</c:v>
                </c:pt>
                <c:pt idx="326">
                  <c:v>5.085</c:v>
                </c:pt>
                <c:pt idx="327">
                  <c:v>5.16</c:v>
                </c:pt>
                <c:pt idx="328">
                  <c:v>5.0449999999999999</c:v>
                </c:pt>
                <c:pt idx="329">
                  <c:v>4.91</c:v>
                </c:pt>
                <c:pt idx="330">
                  <c:v>4.93</c:v>
                </c:pt>
                <c:pt idx="331">
                  <c:v>4.93</c:v>
                </c:pt>
                <c:pt idx="332">
                  <c:v>4.93</c:v>
                </c:pt>
                <c:pt idx="333">
                  <c:v>4.91</c:v>
                </c:pt>
                <c:pt idx="334">
                  <c:v>4.915</c:v>
                </c:pt>
                <c:pt idx="335">
                  <c:v>4.9000000000000004</c:v>
                </c:pt>
                <c:pt idx="336">
                  <c:v>4.9000000000000004</c:v>
                </c:pt>
                <c:pt idx="337">
                  <c:v>4.915</c:v>
                </c:pt>
                <c:pt idx="338">
                  <c:v>4.915</c:v>
                </c:pt>
                <c:pt idx="339">
                  <c:v>4.915</c:v>
                </c:pt>
                <c:pt idx="340">
                  <c:v>4.8650000000000002</c:v>
                </c:pt>
                <c:pt idx="341">
                  <c:v>4.6749999999999998</c:v>
                </c:pt>
                <c:pt idx="342">
                  <c:v>4.68</c:v>
                </c:pt>
                <c:pt idx="343">
                  <c:v>4.8</c:v>
                </c:pt>
                <c:pt idx="344">
                  <c:v>4.6950000000000003</c:v>
                </c:pt>
                <c:pt idx="345">
                  <c:v>4.6950000000000003</c:v>
                </c:pt>
                <c:pt idx="346">
                  <c:v>4.6950000000000003</c:v>
                </c:pt>
                <c:pt idx="347">
                  <c:v>4.8650000000000002</c:v>
                </c:pt>
                <c:pt idx="348">
                  <c:v>5.1550000000000002</c:v>
                </c:pt>
                <c:pt idx="349">
                  <c:v>5.21</c:v>
                </c:pt>
                <c:pt idx="350">
                  <c:v>5.2549999999999999</c:v>
                </c:pt>
                <c:pt idx="351">
                  <c:v>5.335</c:v>
                </c:pt>
                <c:pt idx="352">
                  <c:v>5.335</c:v>
                </c:pt>
                <c:pt idx="353">
                  <c:v>5.335</c:v>
                </c:pt>
                <c:pt idx="354">
                  <c:v>5.3849999999999998</c:v>
                </c:pt>
                <c:pt idx="355">
                  <c:v>5.5350000000000001</c:v>
                </c:pt>
                <c:pt idx="356">
                  <c:v>5.56</c:v>
                </c:pt>
                <c:pt idx="357">
                  <c:v>5.78</c:v>
                </c:pt>
                <c:pt idx="358">
                  <c:v>5.9649999999999999</c:v>
                </c:pt>
                <c:pt idx="359">
                  <c:v>5.9649999999999999</c:v>
                </c:pt>
                <c:pt idx="360">
                  <c:v>5.9649999999999999</c:v>
                </c:pt>
              </c:numCache>
            </c:numRef>
          </c:val>
          <c:smooth val="0"/>
          <c:extLst>
            <c:ext xmlns:c16="http://schemas.microsoft.com/office/drawing/2014/chart" uri="{C3380CC4-5D6E-409C-BE32-E72D297353CC}">
              <c16:uniqueId val="{00000002-50E8-4F95-9DCD-E0F1B62230DC}"/>
            </c:ext>
          </c:extLst>
        </c:ser>
        <c:dLbls>
          <c:showLegendKey val="0"/>
          <c:showVal val="0"/>
          <c:showCatName val="0"/>
          <c:showSerName val="0"/>
          <c:showPercent val="0"/>
          <c:showBubbleSize val="0"/>
        </c:dLbls>
        <c:smooth val="0"/>
        <c:axId val="788938831"/>
        <c:axId val="804757327"/>
      </c:lineChart>
      <c:dateAx>
        <c:axId val="788938831"/>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804757327"/>
        <c:crosses val="autoZero"/>
        <c:auto val="1"/>
        <c:lblOffset val="100"/>
        <c:baseTimeUnit val="days"/>
        <c:majorUnit val="1"/>
        <c:majorTimeUnit val="months"/>
      </c:dateAx>
      <c:valAx>
        <c:axId val="804757327"/>
        <c:scaling>
          <c:orientation val="minMax"/>
          <c:max val="12"/>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788938831"/>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a:t>A fogyasztói árindex alakulása az USA-ban (százalék, év/év)</a:t>
            </a:r>
          </a:p>
        </c:rich>
      </c:tx>
      <c:layout>
        <c:manualLayout>
          <c:xMode val="edge"/>
          <c:yMode val="edge"/>
          <c:x val="0.15204898544322407"/>
          <c:y val="1.824597732470392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7.1128465366120913E-2"/>
          <c:y val="0.21556287093625867"/>
          <c:w val="0.92655067612821596"/>
          <c:h val="0.50812588290732374"/>
        </c:manualLayout>
      </c:layout>
      <c:lineChart>
        <c:grouping val="standard"/>
        <c:varyColors val="0"/>
        <c:ser>
          <c:idx val="0"/>
          <c:order val="0"/>
          <c:tx>
            <c:strRef>
              <c:f>Munka1!$B$1</c:f>
              <c:strCache>
                <c:ptCount val="1"/>
                <c:pt idx="0">
                  <c:v>Teljes infláció</c:v>
                </c:pt>
              </c:strCache>
            </c:strRef>
          </c:tx>
          <c:spPr>
            <a:ln w="38100" cap="rnd">
              <a:solidFill>
                <a:schemeClr val="bg2"/>
              </a:solidFill>
              <a:round/>
            </a:ln>
            <a:effectLst/>
          </c:spPr>
          <c:marker>
            <c:symbol val="none"/>
          </c:marker>
          <c:cat>
            <c:numRef>
              <c:f>Munka1!$A$14:$A$47</c:f>
              <c:numCache>
                <c:formatCode>m/d/yyyy</c:formatCode>
                <c:ptCount val="34"/>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formatCode="mmm\-yy">
                  <c:v>45231</c:v>
                </c:pt>
                <c:pt idx="23" formatCode="mmm\-yy">
                  <c:v>45261</c:v>
                </c:pt>
                <c:pt idx="24">
                  <c:v>45292</c:v>
                </c:pt>
                <c:pt idx="25">
                  <c:v>45323</c:v>
                </c:pt>
                <c:pt idx="26">
                  <c:v>45352</c:v>
                </c:pt>
                <c:pt idx="27">
                  <c:v>45383</c:v>
                </c:pt>
                <c:pt idx="28">
                  <c:v>45413</c:v>
                </c:pt>
                <c:pt idx="29">
                  <c:v>45444</c:v>
                </c:pt>
                <c:pt idx="30">
                  <c:v>45474</c:v>
                </c:pt>
                <c:pt idx="31">
                  <c:v>45505</c:v>
                </c:pt>
                <c:pt idx="32">
                  <c:v>45536</c:v>
                </c:pt>
                <c:pt idx="33">
                  <c:v>45566</c:v>
                </c:pt>
              </c:numCache>
            </c:numRef>
          </c:cat>
          <c:val>
            <c:numRef>
              <c:f>Munka1!$B$14:$B$47</c:f>
              <c:numCache>
                <c:formatCode>General</c:formatCode>
                <c:ptCount val="34"/>
                <c:pt idx="0">
                  <c:v>7.5</c:v>
                </c:pt>
                <c:pt idx="1">
                  <c:v>7.9</c:v>
                </c:pt>
                <c:pt idx="2">
                  <c:v>8.5</c:v>
                </c:pt>
                <c:pt idx="3">
                  <c:v>8.3000000000000007</c:v>
                </c:pt>
                <c:pt idx="4">
                  <c:v>8.6</c:v>
                </c:pt>
                <c:pt idx="5">
                  <c:v>9.1</c:v>
                </c:pt>
                <c:pt idx="6">
                  <c:v>8.5</c:v>
                </c:pt>
                <c:pt idx="7">
                  <c:v>8.3000000000000007</c:v>
                </c:pt>
                <c:pt idx="8">
                  <c:v>8.1999999999999993</c:v>
                </c:pt>
                <c:pt idx="9">
                  <c:v>7.7</c:v>
                </c:pt>
                <c:pt idx="10">
                  <c:v>7.1</c:v>
                </c:pt>
                <c:pt idx="11">
                  <c:v>6.5</c:v>
                </c:pt>
                <c:pt idx="12">
                  <c:v>6.4</c:v>
                </c:pt>
                <c:pt idx="13">
                  <c:v>6</c:v>
                </c:pt>
                <c:pt idx="14">
                  <c:v>5</c:v>
                </c:pt>
                <c:pt idx="15">
                  <c:v>4.9000000000000004</c:v>
                </c:pt>
                <c:pt idx="16">
                  <c:v>4</c:v>
                </c:pt>
                <c:pt idx="17">
                  <c:v>3</c:v>
                </c:pt>
                <c:pt idx="18">
                  <c:v>3.2</c:v>
                </c:pt>
                <c:pt idx="19">
                  <c:v>3.7</c:v>
                </c:pt>
                <c:pt idx="20">
                  <c:v>3.7</c:v>
                </c:pt>
                <c:pt idx="21">
                  <c:v>3.2</c:v>
                </c:pt>
                <c:pt idx="22">
                  <c:v>3.1</c:v>
                </c:pt>
                <c:pt idx="23">
                  <c:v>3.4</c:v>
                </c:pt>
                <c:pt idx="24">
                  <c:v>3.1</c:v>
                </c:pt>
                <c:pt idx="25">
                  <c:v>3.2</c:v>
                </c:pt>
                <c:pt idx="26">
                  <c:v>3.5</c:v>
                </c:pt>
                <c:pt idx="27">
                  <c:v>3.4</c:v>
                </c:pt>
                <c:pt idx="28">
                  <c:v>3.3</c:v>
                </c:pt>
                <c:pt idx="29">
                  <c:v>3</c:v>
                </c:pt>
                <c:pt idx="30">
                  <c:v>2.9</c:v>
                </c:pt>
                <c:pt idx="31">
                  <c:v>2.5</c:v>
                </c:pt>
                <c:pt idx="32">
                  <c:v>2.4</c:v>
                </c:pt>
                <c:pt idx="33">
                  <c:v>2.6</c:v>
                </c:pt>
              </c:numCache>
            </c:numRef>
          </c:val>
          <c:smooth val="1"/>
          <c:extLst>
            <c:ext xmlns:c16="http://schemas.microsoft.com/office/drawing/2014/chart" uri="{C3380CC4-5D6E-409C-BE32-E72D297353CC}">
              <c16:uniqueId val="{00000000-6CC5-4AC5-98F8-E0C9B5306C56}"/>
            </c:ext>
          </c:extLst>
        </c:ser>
        <c:ser>
          <c:idx val="1"/>
          <c:order val="1"/>
          <c:tx>
            <c:strRef>
              <c:f>Munka1!$C$1</c:f>
              <c:strCache>
                <c:ptCount val="1"/>
                <c:pt idx="0">
                  <c:v>Maginfláció</c:v>
                </c:pt>
              </c:strCache>
            </c:strRef>
          </c:tx>
          <c:spPr>
            <a:ln w="38100" cap="rnd">
              <a:solidFill>
                <a:schemeClr val="accent2"/>
              </a:solidFill>
              <a:round/>
            </a:ln>
            <a:effectLst/>
          </c:spPr>
          <c:marker>
            <c:symbol val="none"/>
          </c:marker>
          <c:cat>
            <c:numRef>
              <c:f>Munka1!$A$14:$A$47</c:f>
              <c:numCache>
                <c:formatCode>m/d/yyyy</c:formatCode>
                <c:ptCount val="34"/>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formatCode="mmm\-yy">
                  <c:v>45231</c:v>
                </c:pt>
                <c:pt idx="23" formatCode="mmm\-yy">
                  <c:v>45261</c:v>
                </c:pt>
                <c:pt idx="24">
                  <c:v>45292</c:v>
                </c:pt>
                <c:pt idx="25">
                  <c:v>45323</c:v>
                </c:pt>
                <c:pt idx="26">
                  <c:v>45352</c:v>
                </c:pt>
                <c:pt idx="27">
                  <c:v>45383</c:v>
                </c:pt>
                <c:pt idx="28">
                  <c:v>45413</c:v>
                </c:pt>
                <c:pt idx="29">
                  <c:v>45444</c:v>
                </c:pt>
                <c:pt idx="30">
                  <c:v>45474</c:v>
                </c:pt>
                <c:pt idx="31">
                  <c:v>45505</c:v>
                </c:pt>
                <c:pt idx="32">
                  <c:v>45536</c:v>
                </c:pt>
                <c:pt idx="33">
                  <c:v>45566</c:v>
                </c:pt>
              </c:numCache>
            </c:numRef>
          </c:cat>
          <c:val>
            <c:numRef>
              <c:f>Munka1!$C$14:$C$47</c:f>
              <c:numCache>
                <c:formatCode>General</c:formatCode>
                <c:ptCount val="34"/>
                <c:pt idx="0">
                  <c:v>6</c:v>
                </c:pt>
                <c:pt idx="1">
                  <c:v>6.4</c:v>
                </c:pt>
                <c:pt idx="2">
                  <c:v>6.5</c:v>
                </c:pt>
                <c:pt idx="3">
                  <c:v>6.2</c:v>
                </c:pt>
                <c:pt idx="4">
                  <c:v>6</c:v>
                </c:pt>
                <c:pt idx="5">
                  <c:v>5.9</c:v>
                </c:pt>
                <c:pt idx="6">
                  <c:v>5.9</c:v>
                </c:pt>
                <c:pt idx="7">
                  <c:v>6.3</c:v>
                </c:pt>
                <c:pt idx="8">
                  <c:v>6.6</c:v>
                </c:pt>
                <c:pt idx="9">
                  <c:v>6.3</c:v>
                </c:pt>
                <c:pt idx="10">
                  <c:v>6</c:v>
                </c:pt>
                <c:pt idx="11">
                  <c:v>5.7</c:v>
                </c:pt>
                <c:pt idx="12">
                  <c:v>5.6</c:v>
                </c:pt>
                <c:pt idx="13">
                  <c:v>5.5</c:v>
                </c:pt>
                <c:pt idx="14">
                  <c:v>5.6</c:v>
                </c:pt>
                <c:pt idx="15">
                  <c:v>5.5</c:v>
                </c:pt>
                <c:pt idx="16">
                  <c:v>5.3</c:v>
                </c:pt>
                <c:pt idx="17">
                  <c:v>4.8</c:v>
                </c:pt>
                <c:pt idx="18">
                  <c:v>4.7</c:v>
                </c:pt>
                <c:pt idx="19">
                  <c:v>4.3</c:v>
                </c:pt>
                <c:pt idx="20">
                  <c:v>4.0999999999999996</c:v>
                </c:pt>
                <c:pt idx="21">
                  <c:v>4</c:v>
                </c:pt>
                <c:pt idx="22">
                  <c:v>4</c:v>
                </c:pt>
                <c:pt idx="23">
                  <c:v>3.9</c:v>
                </c:pt>
                <c:pt idx="24">
                  <c:v>3.9</c:v>
                </c:pt>
                <c:pt idx="25">
                  <c:v>3.8</c:v>
                </c:pt>
                <c:pt idx="26">
                  <c:v>3.8</c:v>
                </c:pt>
                <c:pt idx="27">
                  <c:v>3.6</c:v>
                </c:pt>
                <c:pt idx="28">
                  <c:v>3.4</c:v>
                </c:pt>
                <c:pt idx="29">
                  <c:v>3.3</c:v>
                </c:pt>
                <c:pt idx="30">
                  <c:v>3.2</c:v>
                </c:pt>
                <c:pt idx="31">
                  <c:v>3.2</c:v>
                </c:pt>
                <c:pt idx="32">
                  <c:v>3.3</c:v>
                </c:pt>
                <c:pt idx="33">
                  <c:v>3.3</c:v>
                </c:pt>
              </c:numCache>
            </c:numRef>
          </c:val>
          <c:smooth val="1"/>
          <c:extLst>
            <c:ext xmlns:c16="http://schemas.microsoft.com/office/drawing/2014/chart" uri="{C3380CC4-5D6E-409C-BE32-E72D297353CC}">
              <c16:uniqueId val="{00000001-6CC5-4AC5-98F8-E0C9B5306C56}"/>
            </c:ext>
          </c:extLst>
        </c:ser>
        <c:dLbls>
          <c:showLegendKey val="0"/>
          <c:showVal val="0"/>
          <c:showCatName val="0"/>
          <c:showSerName val="0"/>
          <c:showPercent val="0"/>
          <c:showBubbleSize val="0"/>
        </c:dLbls>
        <c:smooth val="0"/>
        <c:axId val="1216277119"/>
        <c:axId val="1216279615"/>
      </c:lineChart>
      <c:dateAx>
        <c:axId val="1216277119"/>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1216279615"/>
        <c:crosses val="autoZero"/>
        <c:auto val="0"/>
        <c:lblOffset val="100"/>
        <c:baseTimeUnit val="months"/>
      </c:dateAx>
      <c:valAx>
        <c:axId val="121627961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216277119"/>
        <c:crosses val="autoZero"/>
        <c:crossBetween val="between"/>
        <c:majorUnit val="2"/>
      </c:valAx>
      <c:spPr>
        <a:noFill/>
        <a:ln>
          <a:noFill/>
        </a:ln>
        <a:effectLst/>
      </c:spPr>
    </c:plotArea>
    <c:legend>
      <c:legendPos val="b"/>
      <c:layout>
        <c:manualLayout>
          <c:xMode val="edge"/>
          <c:yMode val="edge"/>
          <c:x val="0.24479690575307078"/>
          <c:y val="0.93814565797221106"/>
          <c:w val="0.51040618849385833"/>
          <c:h val="6.185434202778895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dirty="0"/>
              <a:t>A</a:t>
            </a:r>
            <a:r>
              <a:rPr lang="hu-HU" baseline="0" dirty="0"/>
              <a:t> régiós országok és a 10 éves német </a:t>
            </a:r>
            <a:r>
              <a:rPr lang="hu-HU" baseline="0" dirty="0" err="1"/>
              <a:t>Bund</a:t>
            </a:r>
            <a:r>
              <a:rPr lang="hu-HU" baseline="0" dirty="0"/>
              <a:t> hozamkülönbségei (bázispont)</a:t>
            </a:r>
            <a:endParaRPr lang="hu-HU" dirty="0"/>
          </a:p>
        </c:rich>
      </c:tx>
      <c:layout>
        <c:manualLayout>
          <c:xMode val="edge"/>
          <c:yMode val="edge"/>
          <c:x val="0.1138225560886996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8.1305521285836013E-2"/>
          <c:y val="0.17903357626642732"/>
          <c:w val="0.93472445078223476"/>
          <c:h val="0.54830365331340924"/>
        </c:manualLayout>
      </c:layout>
      <c:lineChart>
        <c:grouping val="standard"/>
        <c:varyColors val="0"/>
        <c:ser>
          <c:idx val="0"/>
          <c:order val="0"/>
          <c:tx>
            <c:strRef>
              <c:f>Munka1!$B$1</c:f>
              <c:strCache>
                <c:ptCount val="1"/>
                <c:pt idx="0">
                  <c:v>magyar</c:v>
                </c:pt>
              </c:strCache>
            </c:strRef>
          </c:tx>
          <c:spPr>
            <a:ln w="38100" cap="rnd">
              <a:solidFill>
                <a:schemeClr val="bg2"/>
              </a:solidFill>
              <a:round/>
            </a:ln>
            <a:effectLst/>
          </c:spPr>
          <c:marker>
            <c:symbol val="none"/>
          </c:marker>
          <c:cat>
            <c:numRef>
              <c:f>Munka1!$A$262:$A$757</c:f>
              <c:numCache>
                <c:formatCode>yyyy\.mm\.dd\.</c:formatCode>
                <c:ptCount val="496"/>
                <c:pt idx="0">
                  <c:v>44928</c:v>
                </c:pt>
                <c:pt idx="1">
                  <c:v>44929</c:v>
                </c:pt>
                <c:pt idx="2">
                  <c:v>44930</c:v>
                </c:pt>
                <c:pt idx="3">
                  <c:v>44931</c:v>
                </c:pt>
                <c:pt idx="4">
                  <c:v>44932</c:v>
                </c:pt>
                <c:pt idx="5">
                  <c:v>44935</c:v>
                </c:pt>
                <c:pt idx="6">
                  <c:v>44936</c:v>
                </c:pt>
                <c:pt idx="7">
                  <c:v>44937</c:v>
                </c:pt>
                <c:pt idx="8">
                  <c:v>44938</c:v>
                </c:pt>
                <c:pt idx="9">
                  <c:v>44939</c:v>
                </c:pt>
                <c:pt idx="10">
                  <c:v>44942</c:v>
                </c:pt>
                <c:pt idx="11">
                  <c:v>44943</c:v>
                </c:pt>
                <c:pt idx="12">
                  <c:v>44944</c:v>
                </c:pt>
                <c:pt idx="13">
                  <c:v>44945</c:v>
                </c:pt>
                <c:pt idx="14">
                  <c:v>44946</c:v>
                </c:pt>
                <c:pt idx="15">
                  <c:v>44949</c:v>
                </c:pt>
                <c:pt idx="16">
                  <c:v>44950</c:v>
                </c:pt>
                <c:pt idx="17">
                  <c:v>44951</c:v>
                </c:pt>
                <c:pt idx="18">
                  <c:v>44952</c:v>
                </c:pt>
                <c:pt idx="19">
                  <c:v>44953</c:v>
                </c:pt>
                <c:pt idx="20">
                  <c:v>44956</c:v>
                </c:pt>
                <c:pt idx="21">
                  <c:v>44957</c:v>
                </c:pt>
                <c:pt idx="22">
                  <c:v>44958</c:v>
                </c:pt>
                <c:pt idx="23">
                  <c:v>44959</c:v>
                </c:pt>
                <c:pt idx="24">
                  <c:v>44960</c:v>
                </c:pt>
                <c:pt idx="25">
                  <c:v>44963</c:v>
                </c:pt>
                <c:pt idx="26">
                  <c:v>44964</c:v>
                </c:pt>
                <c:pt idx="27">
                  <c:v>44965</c:v>
                </c:pt>
                <c:pt idx="28">
                  <c:v>44966</c:v>
                </c:pt>
                <c:pt idx="29">
                  <c:v>44967</c:v>
                </c:pt>
                <c:pt idx="30">
                  <c:v>44970</c:v>
                </c:pt>
                <c:pt idx="31">
                  <c:v>44971</c:v>
                </c:pt>
                <c:pt idx="32">
                  <c:v>44972</c:v>
                </c:pt>
                <c:pt idx="33">
                  <c:v>44973</c:v>
                </c:pt>
                <c:pt idx="34">
                  <c:v>44974</c:v>
                </c:pt>
                <c:pt idx="35">
                  <c:v>44977</c:v>
                </c:pt>
                <c:pt idx="36">
                  <c:v>44978</c:v>
                </c:pt>
                <c:pt idx="37">
                  <c:v>44979</c:v>
                </c:pt>
                <c:pt idx="38">
                  <c:v>44980</c:v>
                </c:pt>
                <c:pt idx="39">
                  <c:v>44981</c:v>
                </c:pt>
                <c:pt idx="40">
                  <c:v>44984</c:v>
                </c:pt>
                <c:pt idx="41">
                  <c:v>44985</c:v>
                </c:pt>
                <c:pt idx="42">
                  <c:v>44986</c:v>
                </c:pt>
                <c:pt idx="43">
                  <c:v>44987</c:v>
                </c:pt>
                <c:pt idx="44">
                  <c:v>44988</c:v>
                </c:pt>
                <c:pt idx="45">
                  <c:v>44991</c:v>
                </c:pt>
                <c:pt idx="46">
                  <c:v>44992</c:v>
                </c:pt>
                <c:pt idx="47">
                  <c:v>44993</c:v>
                </c:pt>
                <c:pt idx="48">
                  <c:v>44994</c:v>
                </c:pt>
                <c:pt idx="49">
                  <c:v>44995</c:v>
                </c:pt>
                <c:pt idx="50">
                  <c:v>44998</c:v>
                </c:pt>
                <c:pt idx="51">
                  <c:v>44999</c:v>
                </c:pt>
                <c:pt idx="52">
                  <c:v>45000</c:v>
                </c:pt>
                <c:pt idx="53">
                  <c:v>45001</c:v>
                </c:pt>
                <c:pt idx="54">
                  <c:v>45002</c:v>
                </c:pt>
                <c:pt idx="55">
                  <c:v>45005</c:v>
                </c:pt>
                <c:pt idx="56">
                  <c:v>45006</c:v>
                </c:pt>
                <c:pt idx="57">
                  <c:v>45007</c:v>
                </c:pt>
                <c:pt idx="58">
                  <c:v>45008</c:v>
                </c:pt>
                <c:pt idx="59">
                  <c:v>45009</c:v>
                </c:pt>
                <c:pt idx="60">
                  <c:v>45012</c:v>
                </c:pt>
                <c:pt idx="61">
                  <c:v>45013</c:v>
                </c:pt>
                <c:pt idx="62">
                  <c:v>45014</c:v>
                </c:pt>
                <c:pt idx="63">
                  <c:v>45015</c:v>
                </c:pt>
                <c:pt idx="64">
                  <c:v>45016</c:v>
                </c:pt>
                <c:pt idx="65">
                  <c:v>45019</c:v>
                </c:pt>
                <c:pt idx="66">
                  <c:v>45020</c:v>
                </c:pt>
                <c:pt idx="67">
                  <c:v>45021</c:v>
                </c:pt>
                <c:pt idx="68">
                  <c:v>45022</c:v>
                </c:pt>
                <c:pt idx="69">
                  <c:v>45023</c:v>
                </c:pt>
                <c:pt idx="70">
                  <c:v>45026</c:v>
                </c:pt>
                <c:pt idx="71">
                  <c:v>45027</c:v>
                </c:pt>
                <c:pt idx="72">
                  <c:v>45028</c:v>
                </c:pt>
                <c:pt idx="73">
                  <c:v>45029</c:v>
                </c:pt>
                <c:pt idx="74">
                  <c:v>45030</c:v>
                </c:pt>
                <c:pt idx="75">
                  <c:v>45033</c:v>
                </c:pt>
                <c:pt idx="76">
                  <c:v>45034</c:v>
                </c:pt>
                <c:pt idx="77">
                  <c:v>45035</c:v>
                </c:pt>
                <c:pt idx="78">
                  <c:v>45036</c:v>
                </c:pt>
                <c:pt idx="79">
                  <c:v>45037</c:v>
                </c:pt>
                <c:pt idx="80">
                  <c:v>45040</c:v>
                </c:pt>
                <c:pt idx="81">
                  <c:v>45041</c:v>
                </c:pt>
                <c:pt idx="82">
                  <c:v>45042</c:v>
                </c:pt>
                <c:pt idx="83">
                  <c:v>45043</c:v>
                </c:pt>
                <c:pt idx="84">
                  <c:v>45044</c:v>
                </c:pt>
                <c:pt idx="85">
                  <c:v>45047</c:v>
                </c:pt>
                <c:pt idx="86">
                  <c:v>45048</c:v>
                </c:pt>
                <c:pt idx="87">
                  <c:v>45049</c:v>
                </c:pt>
                <c:pt idx="88">
                  <c:v>45050</c:v>
                </c:pt>
                <c:pt idx="89">
                  <c:v>45051</c:v>
                </c:pt>
                <c:pt idx="90">
                  <c:v>45054</c:v>
                </c:pt>
                <c:pt idx="91">
                  <c:v>45055</c:v>
                </c:pt>
                <c:pt idx="92">
                  <c:v>45056</c:v>
                </c:pt>
                <c:pt idx="93">
                  <c:v>45057</c:v>
                </c:pt>
                <c:pt idx="94">
                  <c:v>45058</c:v>
                </c:pt>
                <c:pt idx="95">
                  <c:v>45061</c:v>
                </c:pt>
                <c:pt idx="96">
                  <c:v>45062</c:v>
                </c:pt>
                <c:pt idx="97">
                  <c:v>45063</c:v>
                </c:pt>
                <c:pt idx="98">
                  <c:v>45064</c:v>
                </c:pt>
                <c:pt idx="99">
                  <c:v>45065</c:v>
                </c:pt>
                <c:pt idx="100">
                  <c:v>45068</c:v>
                </c:pt>
                <c:pt idx="101">
                  <c:v>45069</c:v>
                </c:pt>
                <c:pt idx="102">
                  <c:v>45070</c:v>
                </c:pt>
                <c:pt idx="103">
                  <c:v>45071</c:v>
                </c:pt>
                <c:pt idx="104">
                  <c:v>45072</c:v>
                </c:pt>
                <c:pt idx="105">
                  <c:v>45075</c:v>
                </c:pt>
                <c:pt idx="106">
                  <c:v>45076</c:v>
                </c:pt>
                <c:pt idx="107">
                  <c:v>45077</c:v>
                </c:pt>
                <c:pt idx="108">
                  <c:v>45078</c:v>
                </c:pt>
                <c:pt idx="109">
                  <c:v>45079</c:v>
                </c:pt>
                <c:pt idx="110">
                  <c:v>45082</c:v>
                </c:pt>
                <c:pt idx="111">
                  <c:v>45083</c:v>
                </c:pt>
                <c:pt idx="112">
                  <c:v>45084</c:v>
                </c:pt>
                <c:pt idx="113">
                  <c:v>45085</c:v>
                </c:pt>
                <c:pt idx="114">
                  <c:v>45086</c:v>
                </c:pt>
                <c:pt idx="115">
                  <c:v>45089</c:v>
                </c:pt>
                <c:pt idx="116">
                  <c:v>45090</c:v>
                </c:pt>
                <c:pt idx="117">
                  <c:v>45091</c:v>
                </c:pt>
                <c:pt idx="118">
                  <c:v>45092</c:v>
                </c:pt>
                <c:pt idx="119">
                  <c:v>45093</c:v>
                </c:pt>
                <c:pt idx="120">
                  <c:v>45096</c:v>
                </c:pt>
                <c:pt idx="121">
                  <c:v>45097</c:v>
                </c:pt>
                <c:pt idx="122">
                  <c:v>45098</c:v>
                </c:pt>
                <c:pt idx="123">
                  <c:v>45099</c:v>
                </c:pt>
                <c:pt idx="124">
                  <c:v>45100</c:v>
                </c:pt>
                <c:pt idx="125">
                  <c:v>45103</c:v>
                </c:pt>
                <c:pt idx="126">
                  <c:v>45104</c:v>
                </c:pt>
                <c:pt idx="127">
                  <c:v>45105</c:v>
                </c:pt>
                <c:pt idx="128">
                  <c:v>45106</c:v>
                </c:pt>
                <c:pt idx="129">
                  <c:v>45107</c:v>
                </c:pt>
                <c:pt idx="130">
                  <c:v>45110</c:v>
                </c:pt>
                <c:pt idx="131">
                  <c:v>45111</c:v>
                </c:pt>
                <c:pt idx="132">
                  <c:v>45112</c:v>
                </c:pt>
                <c:pt idx="133">
                  <c:v>45113</c:v>
                </c:pt>
                <c:pt idx="134">
                  <c:v>45114</c:v>
                </c:pt>
                <c:pt idx="135">
                  <c:v>45117</c:v>
                </c:pt>
                <c:pt idx="136">
                  <c:v>45118</c:v>
                </c:pt>
                <c:pt idx="137">
                  <c:v>45119</c:v>
                </c:pt>
                <c:pt idx="138">
                  <c:v>45120</c:v>
                </c:pt>
                <c:pt idx="139">
                  <c:v>45121</c:v>
                </c:pt>
                <c:pt idx="140">
                  <c:v>45124</c:v>
                </c:pt>
                <c:pt idx="141">
                  <c:v>45125</c:v>
                </c:pt>
                <c:pt idx="142">
                  <c:v>45126</c:v>
                </c:pt>
                <c:pt idx="143">
                  <c:v>45127</c:v>
                </c:pt>
                <c:pt idx="144">
                  <c:v>45128</c:v>
                </c:pt>
                <c:pt idx="145">
                  <c:v>45131</c:v>
                </c:pt>
                <c:pt idx="146">
                  <c:v>45132</c:v>
                </c:pt>
                <c:pt idx="147">
                  <c:v>45133</c:v>
                </c:pt>
                <c:pt idx="148">
                  <c:v>45134</c:v>
                </c:pt>
                <c:pt idx="149">
                  <c:v>45135</c:v>
                </c:pt>
                <c:pt idx="150">
                  <c:v>45138</c:v>
                </c:pt>
                <c:pt idx="151">
                  <c:v>45139</c:v>
                </c:pt>
                <c:pt idx="152">
                  <c:v>45140</c:v>
                </c:pt>
                <c:pt idx="153">
                  <c:v>45141</c:v>
                </c:pt>
                <c:pt idx="154">
                  <c:v>45142</c:v>
                </c:pt>
                <c:pt idx="155">
                  <c:v>45145</c:v>
                </c:pt>
                <c:pt idx="156">
                  <c:v>45146</c:v>
                </c:pt>
                <c:pt idx="157">
                  <c:v>45147</c:v>
                </c:pt>
                <c:pt idx="158">
                  <c:v>45148</c:v>
                </c:pt>
                <c:pt idx="159">
                  <c:v>45149</c:v>
                </c:pt>
                <c:pt idx="160">
                  <c:v>45152</c:v>
                </c:pt>
                <c:pt idx="161">
                  <c:v>45153</c:v>
                </c:pt>
                <c:pt idx="162">
                  <c:v>45154</c:v>
                </c:pt>
                <c:pt idx="163">
                  <c:v>45155</c:v>
                </c:pt>
                <c:pt idx="164">
                  <c:v>45156</c:v>
                </c:pt>
                <c:pt idx="165">
                  <c:v>45159</c:v>
                </c:pt>
                <c:pt idx="166">
                  <c:v>45160</c:v>
                </c:pt>
                <c:pt idx="167">
                  <c:v>45161</c:v>
                </c:pt>
                <c:pt idx="168">
                  <c:v>45162</c:v>
                </c:pt>
                <c:pt idx="169">
                  <c:v>45163</c:v>
                </c:pt>
                <c:pt idx="170">
                  <c:v>45166</c:v>
                </c:pt>
                <c:pt idx="171">
                  <c:v>45167</c:v>
                </c:pt>
                <c:pt idx="172">
                  <c:v>45168</c:v>
                </c:pt>
                <c:pt idx="173">
                  <c:v>45169</c:v>
                </c:pt>
                <c:pt idx="174">
                  <c:v>45170</c:v>
                </c:pt>
                <c:pt idx="175">
                  <c:v>45173</c:v>
                </c:pt>
                <c:pt idx="176">
                  <c:v>45174</c:v>
                </c:pt>
                <c:pt idx="177">
                  <c:v>45175</c:v>
                </c:pt>
                <c:pt idx="178">
                  <c:v>45176</c:v>
                </c:pt>
                <c:pt idx="179">
                  <c:v>45177</c:v>
                </c:pt>
                <c:pt idx="180">
                  <c:v>45180</c:v>
                </c:pt>
                <c:pt idx="181">
                  <c:v>45181</c:v>
                </c:pt>
                <c:pt idx="182">
                  <c:v>45182</c:v>
                </c:pt>
                <c:pt idx="183">
                  <c:v>45183</c:v>
                </c:pt>
                <c:pt idx="184">
                  <c:v>45184</c:v>
                </c:pt>
                <c:pt idx="185">
                  <c:v>45187</c:v>
                </c:pt>
                <c:pt idx="186">
                  <c:v>45188</c:v>
                </c:pt>
                <c:pt idx="187">
                  <c:v>45189</c:v>
                </c:pt>
                <c:pt idx="188">
                  <c:v>45190</c:v>
                </c:pt>
                <c:pt idx="189">
                  <c:v>45191</c:v>
                </c:pt>
                <c:pt idx="190">
                  <c:v>45194</c:v>
                </c:pt>
                <c:pt idx="191">
                  <c:v>45195</c:v>
                </c:pt>
                <c:pt idx="192">
                  <c:v>45196</c:v>
                </c:pt>
                <c:pt idx="193">
                  <c:v>45197</c:v>
                </c:pt>
                <c:pt idx="194">
                  <c:v>45198</c:v>
                </c:pt>
                <c:pt idx="195">
                  <c:v>45201</c:v>
                </c:pt>
                <c:pt idx="196">
                  <c:v>45202</c:v>
                </c:pt>
                <c:pt idx="197">
                  <c:v>45203</c:v>
                </c:pt>
                <c:pt idx="198">
                  <c:v>45204</c:v>
                </c:pt>
                <c:pt idx="199">
                  <c:v>45205</c:v>
                </c:pt>
                <c:pt idx="200">
                  <c:v>45208</c:v>
                </c:pt>
                <c:pt idx="201">
                  <c:v>45209</c:v>
                </c:pt>
                <c:pt idx="202">
                  <c:v>45210</c:v>
                </c:pt>
                <c:pt idx="203">
                  <c:v>45211</c:v>
                </c:pt>
                <c:pt idx="204">
                  <c:v>45212</c:v>
                </c:pt>
                <c:pt idx="205">
                  <c:v>45215</c:v>
                </c:pt>
                <c:pt idx="206">
                  <c:v>45216</c:v>
                </c:pt>
                <c:pt idx="207">
                  <c:v>45217</c:v>
                </c:pt>
                <c:pt idx="208">
                  <c:v>45218</c:v>
                </c:pt>
                <c:pt idx="209">
                  <c:v>45219</c:v>
                </c:pt>
                <c:pt idx="210">
                  <c:v>45222</c:v>
                </c:pt>
                <c:pt idx="211">
                  <c:v>45223</c:v>
                </c:pt>
                <c:pt idx="212">
                  <c:v>45224</c:v>
                </c:pt>
                <c:pt idx="213">
                  <c:v>45225</c:v>
                </c:pt>
                <c:pt idx="214">
                  <c:v>45226</c:v>
                </c:pt>
                <c:pt idx="215">
                  <c:v>45229</c:v>
                </c:pt>
                <c:pt idx="216">
                  <c:v>45230</c:v>
                </c:pt>
                <c:pt idx="217">
                  <c:v>45231</c:v>
                </c:pt>
                <c:pt idx="218">
                  <c:v>45232</c:v>
                </c:pt>
                <c:pt idx="219">
                  <c:v>45233</c:v>
                </c:pt>
                <c:pt idx="220">
                  <c:v>45236</c:v>
                </c:pt>
                <c:pt idx="221">
                  <c:v>45237</c:v>
                </c:pt>
                <c:pt idx="222">
                  <c:v>45238</c:v>
                </c:pt>
                <c:pt idx="223">
                  <c:v>45239</c:v>
                </c:pt>
                <c:pt idx="224">
                  <c:v>45240</c:v>
                </c:pt>
                <c:pt idx="225">
                  <c:v>45243</c:v>
                </c:pt>
                <c:pt idx="226">
                  <c:v>45244</c:v>
                </c:pt>
                <c:pt idx="227">
                  <c:v>45245</c:v>
                </c:pt>
                <c:pt idx="228">
                  <c:v>45246</c:v>
                </c:pt>
                <c:pt idx="229">
                  <c:v>45247</c:v>
                </c:pt>
                <c:pt idx="230">
                  <c:v>45250</c:v>
                </c:pt>
                <c:pt idx="231">
                  <c:v>45251</c:v>
                </c:pt>
                <c:pt idx="232">
                  <c:v>45252</c:v>
                </c:pt>
                <c:pt idx="233">
                  <c:v>45253</c:v>
                </c:pt>
                <c:pt idx="234">
                  <c:v>45254</c:v>
                </c:pt>
                <c:pt idx="235">
                  <c:v>45257</c:v>
                </c:pt>
                <c:pt idx="236">
                  <c:v>45258</c:v>
                </c:pt>
                <c:pt idx="237">
                  <c:v>45259</c:v>
                </c:pt>
                <c:pt idx="238">
                  <c:v>45260</c:v>
                </c:pt>
                <c:pt idx="239">
                  <c:v>45261</c:v>
                </c:pt>
                <c:pt idx="240">
                  <c:v>45264</c:v>
                </c:pt>
                <c:pt idx="241">
                  <c:v>45265</c:v>
                </c:pt>
                <c:pt idx="242">
                  <c:v>45266</c:v>
                </c:pt>
                <c:pt idx="243">
                  <c:v>45267</c:v>
                </c:pt>
                <c:pt idx="244">
                  <c:v>45268</c:v>
                </c:pt>
                <c:pt idx="245">
                  <c:v>45271</c:v>
                </c:pt>
                <c:pt idx="246">
                  <c:v>45272</c:v>
                </c:pt>
                <c:pt idx="247">
                  <c:v>45273</c:v>
                </c:pt>
                <c:pt idx="248">
                  <c:v>45274</c:v>
                </c:pt>
                <c:pt idx="249">
                  <c:v>45275</c:v>
                </c:pt>
                <c:pt idx="250">
                  <c:v>45278</c:v>
                </c:pt>
                <c:pt idx="251">
                  <c:v>45279</c:v>
                </c:pt>
                <c:pt idx="252">
                  <c:v>45280</c:v>
                </c:pt>
                <c:pt idx="253">
                  <c:v>45281</c:v>
                </c:pt>
                <c:pt idx="254">
                  <c:v>45282</c:v>
                </c:pt>
                <c:pt idx="255">
                  <c:v>45285</c:v>
                </c:pt>
                <c:pt idx="256">
                  <c:v>45286</c:v>
                </c:pt>
                <c:pt idx="257">
                  <c:v>45287</c:v>
                </c:pt>
                <c:pt idx="258">
                  <c:v>45288</c:v>
                </c:pt>
                <c:pt idx="259">
                  <c:v>45289</c:v>
                </c:pt>
                <c:pt idx="260">
                  <c:v>45292</c:v>
                </c:pt>
                <c:pt idx="261">
                  <c:v>45293</c:v>
                </c:pt>
                <c:pt idx="262">
                  <c:v>45294</c:v>
                </c:pt>
                <c:pt idx="263">
                  <c:v>45295</c:v>
                </c:pt>
                <c:pt idx="264">
                  <c:v>45296</c:v>
                </c:pt>
                <c:pt idx="265">
                  <c:v>45299</c:v>
                </c:pt>
                <c:pt idx="266">
                  <c:v>45300</c:v>
                </c:pt>
                <c:pt idx="267">
                  <c:v>45301</c:v>
                </c:pt>
                <c:pt idx="268">
                  <c:v>45302</c:v>
                </c:pt>
                <c:pt idx="269">
                  <c:v>45303</c:v>
                </c:pt>
                <c:pt idx="270">
                  <c:v>45306</c:v>
                </c:pt>
                <c:pt idx="271">
                  <c:v>45307</c:v>
                </c:pt>
                <c:pt idx="272">
                  <c:v>45308</c:v>
                </c:pt>
                <c:pt idx="273">
                  <c:v>45309</c:v>
                </c:pt>
                <c:pt idx="274">
                  <c:v>45310</c:v>
                </c:pt>
                <c:pt idx="275">
                  <c:v>45313</c:v>
                </c:pt>
                <c:pt idx="276">
                  <c:v>45314</c:v>
                </c:pt>
                <c:pt idx="277">
                  <c:v>45315</c:v>
                </c:pt>
                <c:pt idx="278">
                  <c:v>45316</c:v>
                </c:pt>
                <c:pt idx="279">
                  <c:v>45317</c:v>
                </c:pt>
                <c:pt idx="280">
                  <c:v>45320</c:v>
                </c:pt>
                <c:pt idx="281">
                  <c:v>45321</c:v>
                </c:pt>
                <c:pt idx="282">
                  <c:v>45322</c:v>
                </c:pt>
                <c:pt idx="283">
                  <c:v>45323</c:v>
                </c:pt>
                <c:pt idx="284">
                  <c:v>45324</c:v>
                </c:pt>
                <c:pt idx="285">
                  <c:v>45327</c:v>
                </c:pt>
                <c:pt idx="286">
                  <c:v>45328</c:v>
                </c:pt>
                <c:pt idx="287">
                  <c:v>45329</c:v>
                </c:pt>
                <c:pt idx="288">
                  <c:v>45330</c:v>
                </c:pt>
                <c:pt idx="289">
                  <c:v>45331</c:v>
                </c:pt>
                <c:pt idx="290">
                  <c:v>45334</c:v>
                </c:pt>
                <c:pt idx="291">
                  <c:v>45335</c:v>
                </c:pt>
                <c:pt idx="292">
                  <c:v>45336</c:v>
                </c:pt>
                <c:pt idx="293">
                  <c:v>45337</c:v>
                </c:pt>
                <c:pt idx="294">
                  <c:v>45338</c:v>
                </c:pt>
                <c:pt idx="295">
                  <c:v>45341</c:v>
                </c:pt>
                <c:pt idx="296">
                  <c:v>45342</c:v>
                </c:pt>
                <c:pt idx="297">
                  <c:v>45343</c:v>
                </c:pt>
                <c:pt idx="298">
                  <c:v>45344</c:v>
                </c:pt>
                <c:pt idx="299">
                  <c:v>45345</c:v>
                </c:pt>
                <c:pt idx="300">
                  <c:v>45348</c:v>
                </c:pt>
                <c:pt idx="301">
                  <c:v>45349</c:v>
                </c:pt>
                <c:pt idx="302">
                  <c:v>45350</c:v>
                </c:pt>
                <c:pt idx="303">
                  <c:v>45351</c:v>
                </c:pt>
                <c:pt idx="304">
                  <c:v>45352</c:v>
                </c:pt>
                <c:pt idx="305">
                  <c:v>45355</c:v>
                </c:pt>
                <c:pt idx="306">
                  <c:v>45356</c:v>
                </c:pt>
                <c:pt idx="307">
                  <c:v>45357</c:v>
                </c:pt>
                <c:pt idx="308">
                  <c:v>45358</c:v>
                </c:pt>
                <c:pt idx="309">
                  <c:v>45359</c:v>
                </c:pt>
                <c:pt idx="310">
                  <c:v>45362</c:v>
                </c:pt>
                <c:pt idx="311">
                  <c:v>45363</c:v>
                </c:pt>
                <c:pt idx="312">
                  <c:v>45364</c:v>
                </c:pt>
                <c:pt idx="313">
                  <c:v>45365</c:v>
                </c:pt>
                <c:pt idx="314">
                  <c:v>45366</c:v>
                </c:pt>
                <c:pt idx="315">
                  <c:v>45369</c:v>
                </c:pt>
                <c:pt idx="316">
                  <c:v>45370</c:v>
                </c:pt>
                <c:pt idx="317">
                  <c:v>45371</c:v>
                </c:pt>
                <c:pt idx="318">
                  <c:v>45372</c:v>
                </c:pt>
                <c:pt idx="319">
                  <c:v>45373</c:v>
                </c:pt>
                <c:pt idx="320">
                  <c:v>45376</c:v>
                </c:pt>
                <c:pt idx="321">
                  <c:v>45377</c:v>
                </c:pt>
                <c:pt idx="322">
                  <c:v>45378</c:v>
                </c:pt>
                <c:pt idx="323">
                  <c:v>45379</c:v>
                </c:pt>
                <c:pt idx="324">
                  <c:v>45380</c:v>
                </c:pt>
                <c:pt idx="325">
                  <c:v>45383</c:v>
                </c:pt>
                <c:pt idx="326">
                  <c:v>45384</c:v>
                </c:pt>
                <c:pt idx="327">
                  <c:v>45385</c:v>
                </c:pt>
                <c:pt idx="328">
                  <c:v>45386</c:v>
                </c:pt>
                <c:pt idx="329">
                  <c:v>45387</c:v>
                </c:pt>
                <c:pt idx="330">
                  <c:v>45390</c:v>
                </c:pt>
                <c:pt idx="331">
                  <c:v>45391</c:v>
                </c:pt>
                <c:pt idx="332">
                  <c:v>45392</c:v>
                </c:pt>
                <c:pt idx="333">
                  <c:v>45393</c:v>
                </c:pt>
                <c:pt idx="334">
                  <c:v>45394</c:v>
                </c:pt>
                <c:pt idx="335">
                  <c:v>45397</c:v>
                </c:pt>
                <c:pt idx="336">
                  <c:v>45398</c:v>
                </c:pt>
                <c:pt idx="337">
                  <c:v>45399</c:v>
                </c:pt>
                <c:pt idx="338">
                  <c:v>45400</c:v>
                </c:pt>
                <c:pt idx="339">
                  <c:v>45401</c:v>
                </c:pt>
                <c:pt idx="340">
                  <c:v>45404</c:v>
                </c:pt>
                <c:pt idx="341">
                  <c:v>45405</c:v>
                </c:pt>
                <c:pt idx="342">
                  <c:v>45406</c:v>
                </c:pt>
                <c:pt idx="343">
                  <c:v>45407</c:v>
                </c:pt>
                <c:pt idx="344">
                  <c:v>45408</c:v>
                </c:pt>
                <c:pt idx="345">
                  <c:v>45411</c:v>
                </c:pt>
                <c:pt idx="346">
                  <c:v>45412</c:v>
                </c:pt>
                <c:pt idx="347">
                  <c:v>45413</c:v>
                </c:pt>
                <c:pt idx="348">
                  <c:v>45414</c:v>
                </c:pt>
                <c:pt idx="349">
                  <c:v>45415</c:v>
                </c:pt>
                <c:pt idx="350">
                  <c:v>45418</c:v>
                </c:pt>
                <c:pt idx="351">
                  <c:v>45419</c:v>
                </c:pt>
                <c:pt idx="352">
                  <c:v>45420</c:v>
                </c:pt>
                <c:pt idx="353">
                  <c:v>45421</c:v>
                </c:pt>
                <c:pt idx="354">
                  <c:v>45422</c:v>
                </c:pt>
                <c:pt idx="355">
                  <c:v>45425</c:v>
                </c:pt>
                <c:pt idx="356">
                  <c:v>45426</c:v>
                </c:pt>
                <c:pt idx="357">
                  <c:v>45427</c:v>
                </c:pt>
                <c:pt idx="358">
                  <c:v>45428</c:v>
                </c:pt>
                <c:pt idx="359">
                  <c:v>45429</c:v>
                </c:pt>
                <c:pt idx="360">
                  <c:v>45432</c:v>
                </c:pt>
                <c:pt idx="361">
                  <c:v>45433</c:v>
                </c:pt>
                <c:pt idx="362">
                  <c:v>45434</c:v>
                </c:pt>
                <c:pt idx="363">
                  <c:v>45435</c:v>
                </c:pt>
                <c:pt idx="364">
                  <c:v>45436</c:v>
                </c:pt>
                <c:pt idx="365">
                  <c:v>45439</c:v>
                </c:pt>
                <c:pt idx="366">
                  <c:v>45440</c:v>
                </c:pt>
                <c:pt idx="367">
                  <c:v>45441</c:v>
                </c:pt>
                <c:pt idx="368">
                  <c:v>45442</c:v>
                </c:pt>
                <c:pt idx="369">
                  <c:v>45443</c:v>
                </c:pt>
                <c:pt idx="370">
                  <c:v>45446</c:v>
                </c:pt>
                <c:pt idx="371">
                  <c:v>45447</c:v>
                </c:pt>
                <c:pt idx="372">
                  <c:v>45448</c:v>
                </c:pt>
                <c:pt idx="373">
                  <c:v>45449</c:v>
                </c:pt>
                <c:pt idx="374">
                  <c:v>45450</c:v>
                </c:pt>
                <c:pt idx="375">
                  <c:v>45453</c:v>
                </c:pt>
                <c:pt idx="376">
                  <c:v>45454</c:v>
                </c:pt>
                <c:pt idx="377">
                  <c:v>45455</c:v>
                </c:pt>
                <c:pt idx="378">
                  <c:v>45456</c:v>
                </c:pt>
                <c:pt idx="379">
                  <c:v>45457</c:v>
                </c:pt>
                <c:pt idx="380">
                  <c:v>45460</c:v>
                </c:pt>
                <c:pt idx="381">
                  <c:v>45461</c:v>
                </c:pt>
                <c:pt idx="382">
                  <c:v>45462</c:v>
                </c:pt>
                <c:pt idx="383">
                  <c:v>45463</c:v>
                </c:pt>
                <c:pt idx="384">
                  <c:v>45464</c:v>
                </c:pt>
                <c:pt idx="385">
                  <c:v>45467</c:v>
                </c:pt>
                <c:pt idx="386">
                  <c:v>45468</c:v>
                </c:pt>
                <c:pt idx="387">
                  <c:v>45469</c:v>
                </c:pt>
                <c:pt idx="388">
                  <c:v>45470</c:v>
                </c:pt>
                <c:pt idx="389">
                  <c:v>45471</c:v>
                </c:pt>
                <c:pt idx="390">
                  <c:v>45474</c:v>
                </c:pt>
                <c:pt idx="391">
                  <c:v>45475</c:v>
                </c:pt>
                <c:pt idx="392">
                  <c:v>45476</c:v>
                </c:pt>
                <c:pt idx="393">
                  <c:v>45477</c:v>
                </c:pt>
                <c:pt idx="394">
                  <c:v>45478</c:v>
                </c:pt>
                <c:pt idx="395">
                  <c:v>45481</c:v>
                </c:pt>
                <c:pt idx="396">
                  <c:v>45482</c:v>
                </c:pt>
                <c:pt idx="397">
                  <c:v>45483</c:v>
                </c:pt>
                <c:pt idx="398">
                  <c:v>45484</c:v>
                </c:pt>
                <c:pt idx="399">
                  <c:v>45485</c:v>
                </c:pt>
                <c:pt idx="400">
                  <c:v>45488</c:v>
                </c:pt>
                <c:pt idx="401">
                  <c:v>45489</c:v>
                </c:pt>
                <c:pt idx="402">
                  <c:v>45490</c:v>
                </c:pt>
                <c:pt idx="403">
                  <c:v>45491</c:v>
                </c:pt>
                <c:pt idx="404">
                  <c:v>45492</c:v>
                </c:pt>
                <c:pt idx="405">
                  <c:v>45495</c:v>
                </c:pt>
                <c:pt idx="406">
                  <c:v>45496</c:v>
                </c:pt>
                <c:pt idx="407">
                  <c:v>45497</c:v>
                </c:pt>
                <c:pt idx="408">
                  <c:v>45498</c:v>
                </c:pt>
                <c:pt idx="409">
                  <c:v>45499</c:v>
                </c:pt>
                <c:pt idx="410">
                  <c:v>45502</c:v>
                </c:pt>
                <c:pt idx="411">
                  <c:v>45503</c:v>
                </c:pt>
                <c:pt idx="412">
                  <c:v>45504</c:v>
                </c:pt>
                <c:pt idx="413">
                  <c:v>45505</c:v>
                </c:pt>
                <c:pt idx="414">
                  <c:v>45506</c:v>
                </c:pt>
                <c:pt idx="415">
                  <c:v>45509</c:v>
                </c:pt>
                <c:pt idx="416">
                  <c:v>45510</c:v>
                </c:pt>
                <c:pt idx="417">
                  <c:v>45511</c:v>
                </c:pt>
                <c:pt idx="418">
                  <c:v>45512</c:v>
                </c:pt>
                <c:pt idx="419">
                  <c:v>45513</c:v>
                </c:pt>
                <c:pt idx="420">
                  <c:v>45516</c:v>
                </c:pt>
                <c:pt idx="421">
                  <c:v>45517</c:v>
                </c:pt>
                <c:pt idx="422">
                  <c:v>45518</c:v>
                </c:pt>
                <c:pt idx="423">
                  <c:v>45519</c:v>
                </c:pt>
                <c:pt idx="424">
                  <c:v>45520</c:v>
                </c:pt>
                <c:pt idx="425">
                  <c:v>45523</c:v>
                </c:pt>
                <c:pt idx="426">
                  <c:v>45524</c:v>
                </c:pt>
                <c:pt idx="427">
                  <c:v>45525</c:v>
                </c:pt>
                <c:pt idx="428">
                  <c:v>45526</c:v>
                </c:pt>
                <c:pt idx="429">
                  <c:v>45527</c:v>
                </c:pt>
                <c:pt idx="430">
                  <c:v>45530</c:v>
                </c:pt>
                <c:pt idx="431">
                  <c:v>45531</c:v>
                </c:pt>
                <c:pt idx="432">
                  <c:v>45532</c:v>
                </c:pt>
                <c:pt idx="433">
                  <c:v>45533</c:v>
                </c:pt>
                <c:pt idx="434">
                  <c:v>45534</c:v>
                </c:pt>
                <c:pt idx="435">
                  <c:v>45537</c:v>
                </c:pt>
                <c:pt idx="436">
                  <c:v>45538</c:v>
                </c:pt>
                <c:pt idx="437">
                  <c:v>45539</c:v>
                </c:pt>
                <c:pt idx="438">
                  <c:v>45540</c:v>
                </c:pt>
                <c:pt idx="439">
                  <c:v>45541</c:v>
                </c:pt>
                <c:pt idx="440">
                  <c:v>45544</c:v>
                </c:pt>
                <c:pt idx="441">
                  <c:v>45545</c:v>
                </c:pt>
                <c:pt idx="442">
                  <c:v>45546</c:v>
                </c:pt>
                <c:pt idx="443">
                  <c:v>45547</c:v>
                </c:pt>
                <c:pt idx="444">
                  <c:v>45548</c:v>
                </c:pt>
                <c:pt idx="445">
                  <c:v>45551</c:v>
                </c:pt>
                <c:pt idx="446">
                  <c:v>45552</c:v>
                </c:pt>
                <c:pt idx="447">
                  <c:v>45553</c:v>
                </c:pt>
                <c:pt idx="448">
                  <c:v>45554</c:v>
                </c:pt>
                <c:pt idx="449">
                  <c:v>45555</c:v>
                </c:pt>
                <c:pt idx="450">
                  <c:v>45558</c:v>
                </c:pt>
                <c:pt idx="451">
                  <c:v>45559</c:v>
                </c:pt>
                <c:pt idx="452">
                  <c:v>45560</c:v>
                </c:pt>
                <c:pt idx="453">
                  <c:v>45561</c:v>
                </c:pt>
                <c:pt idx="454">
                  <c:v>45562</c:v>
                </c:pt>
                <c:pt idx="455">
                  <c:v>45565</c:v>
                </c:pt>
                <c:pt idx="456">
                  <c:v>45566</c:v>
                </c:pt>
                <c:pt idx="457">
                  <c:v>45567</c:v>
                </c:pt>
                <c:pt idx="458">
                  <c:v>45568</c:v>
                </c:pt>
                <c:pt idx="459">
                  <c:v>45569</c:v>
                </c:pt>
                <c:pt idx="460">
                  <c:v>45572</c:v>
                </c:pt>
                <c:pt idx="461">
                  <c:v>45573</c:v>
                </c:pt>
                <c:pt idx="462">
                  <c:v>45574</c:v>
                </c:pt>
                <c:pt idx="463">
                  <c:v>45575</c:v>
                </c:pt>
                <c:pt idx="464">
                  <c:v>45576</c:v>
                </c:pt>
                <c:pt idx="465">
                  <c:v>45579</c:v>
                </c:pt>
                <c:pt idx="466">
                  <c:v>45580</c:v>
                </c:pt>
                <c:pt idx="467">
                  <c:v>45581</c:v>
                </c:pt>
                <c:pt idx="468">
                  <c:v>45582</c:v>
                </c:pt>
                <c:pt idx="469">
                  <c:v>45583</c:v>
                </c:pt>
                <c:pt idx="470">
                  <c:v>45586</c:v>
                </c:pt>
                <c:pt idx="471">
                  <c:v>45587</c:v>
                </c:pt>
                <c:pt idx="472">
                  <c:v>45588</c:v>
                </c:pt>
                <c:pt idx="473">
                  <c:v>45589</c:v>
                </c:pt>
                <c:pt idx="474">
                  <c:v>45590</c:v>
                </c:pt>
                <c:pt idx="475">
                  <c:v>45593</c:v>
                </c:pt>
                <c:pt idx="476">
                  <c:v>45594</c:v>
                </c:pt>
                <c:pt idx="477">
                  <c:v>45595</c:v>
                </c:pt>
                <c:pt idx="478">
                  <c:v>45596</c:v>
                </c:pt>
                <c:pt idx="479">
                  <c:v>45597</c:v>
                </c:pt>
                <c:pt idx="480">
                  <c:v>45600</c:v>
                </c:pt>
                <c:pt idx="481">
                  <c:v>45601</c:v>
                </c:pt>
                <c:pt idx="482">
                  <c:v>45602</c:v>
                </c:pt>
                <c:pt idx="483">
                  <c:v>45603</c:v>
                </c:pt>
                <c:pt idx="484">
                  <c:v>45604</c:v>
                </c:pt>
                <c:pt idx="485">
                  <c:v>45607</c:v>
                </c:pt>
                <c:pt idx="486">
                  <c:v>45608</c:v>
                </c:pt>
                <c:pt idx="487">
                  <c:v>45609</c:v>
                </c:pt>
                <c:pt idx="488">
                  <c:v>45610</c:v>
                </c:pt>
                <c:pt idx="489">
                  <c:v>45611</c:v>
                </c:pt>
                <c:pt idx="490">
                  <c:v>45614</c:v>
                </c:pt>
                <c:pt idx="491">
                  <c:v>45615</c:v>
                </c:pt>
                <c:pt idx="492">
                  <c:v>45616</c:v>
                </c:pt>
                <c:pt idx="493">
                  <c:v>45617</c:v>
                </c:pt>
                <c:pt idx="494">
                  <c:v>45618</c:v>
                </c:pt>
                <c:pt idx="495">
                  <c:v>45621</c:v>
                </c:pt>
              </c:numCache>
            </c:numRef>
          </c:cat>
          <c:val>
            <c:numRef>
              <c:f>Munka1!$B$262:$B$757</c:f>
              <c:numCache>
                <c:formatCode>General</c:formatCode>
                <c:ptCount val="496"/>
                <c:pt idx="0">
                  <c:v>663.6</c:v>
                </c:pt>
                <c:pt idx="1">
                  <c:v>645.1</c:v>
                </c:pt>
                <c:pt idx="2">
                  <c:v>610.80000000000007</c:v>
                </c:pt>
                <c:pt idx="3">
                  <c:v>569.4</c:v>
                </c:pt>
                <c:pt idx="4">
                  <c:v>570</c:v>
                </c:pt>
                <c:pt idx="5">
                  <c:v>563.19999999999993</c:v>
                </c:pt>
                <c:pt idx="6">
                  <c:v>551.20000000000005</c:v>
                </c:pt>
                <c:pt idx="7">
                  <c:v>546.59999999999991</c:v>
                </c:pt>
                <c:pt idx="8">
                  <c:v>520.1</c:v>
                </c:pt>
                <c:pt idx="9">
                  <c:v>498.20000000000005</c:v>
                </c:pt>
                <c:pt idx="10">
                  <c:v>520.5</c:v>
                </c:pt>
                <c:pt idx="11">
                  <c:v>558.9</c:v>
                </c:pt>
                <c:pt idx="12">
                  <c:v>515.70000000000005</c:v>
                </c:pt>
                <c:pt idx="13">
                  <c:v>528.5</c:v>
                </c:pt>
                <c:pt idx="14">
                  <c:v>525.29999999999995</c:v>
                </c:pt>
                <c:pt idx="15">
                  <c:v>528.40000000000009</c:v>
                </c:pt>
                <c:pt idx="16">
                  <c:v>524.50000000000011</c:v>
                </c:pt>
                <c:pt idx="17">
                  <c:v>521.19999999999993</c:v>
                </c:pt>
                <c:pt idx="18">
                  <c:v>537.4</c:v>
                </c:pt>
                <c:pt idx="19">
                  <c:v>552.1</c:v>
                </c:pt>
                <c:pt idx="20">
                  <c:v>569.20000000000005</c:v>
                </c:pt>
                <c:pt idx="21">
                  <c:v>566.4</c:v>
                </c:pt>
                <c:pt idx="22">
                  <c:v>561.6</c:v>
                </c:pt>
                <c:pt idx="23">
                  <c:v>567</c:v>
                </c:pt>
                <c:pt idx="24">
                  <c:v>547.70000000000005</c:v>
                </c:pt>
                <c:pt idx="25">
                  <c:v>568.40000000000009</c:v>
                </c:pt>
                <c:pt idx="26">
                  <c:v>564.1</c:v>
                </c:pt>
                <c:pt idx="27">
                  <c:v>561.70000000000005</c:v>
                </c:pt>
                <c:pt idx="28">
                  <c:v>537.69999999999993</c:v>
                </c:pt>
                <c:pt idx="29">
                  <c:v>561.6</c:v>
                </c:pt>
                <c:pt idx="30">
                  <c:v>575.19999999999993</c:v>
                </c:pt>
                <c:pt idx="31">
                  <c:v>562.20000000000005</c:v>
                </c:pt>
                <c:pt idx="32">
                  <c:v>567.50000000000011</c:v>
                </c:pt>
                <c:pt idx="33">
                  <c:v>600.20000000000005</c:v>
                </c:pt>
                <c:pt idx="34">
                  <c:v>623</c:v>
                </c:pt>
                <c:pt idx="35">
                  <c:v>622.59999999999991</c:v>
                </c:pt>
                <c:pt idx="36">
                  <c:v>628.1</c:v>
                </c:pt>
                <c:pt idx="37">
                  <c:v>592</c:v>
                </c:pt>
                <c:pt idx="38">
                  <c:v>624.20000000000005</c:v>
                </c:pt>
                <c:pt idx="39">
                  <c:v>598.29999999999995</c:v>
                </c:pt>
                <c:pt idx="40">
                  <c:v>589.80000000000007</c:v>
                </c:pt>
                <c:pt idx="41">
                  <c:v>589.90000000000009</c:v>
                </c:pt>
                <c:pt idx="42">
                  <c:v>591.90000000000009</c:v>
                </c:pt>
                <c:pt idx="43">
                  <c:v>598.90000000000009</c:v>
                </c:pt>
                <c:pt idx="44">
                  <c:v>599.50000000000011</c:v>
                </c:pt>
                <c:pt idx="45">
                  <c:v>585.09999999999991</c:v>
                </c:pt>
                <c:pt idx="46">
                  <c:v>586.80000000000007</c:v>
                </c:pt>
                <c:pt idx="47">
                  <c:v>609.4</c:v>
                </c:pt>
                <c:pt idx="48">
                  <c:v>613.69999999999993</c:v>
                </c:pt>
                <c:pt idx="49">
                  <c:v>619.19999999999993</c:v>
                </c:pt>
                <c:pt idx="50">
                  <c:v>620.1</c:v>
                </c:pt>
                <c:pt idx="51">
                  <c:v>624</c:v>
                </c:pt>
                <c:pt idx="52">
                  <c:v>653</c:v>
                </c:pt>
                <c:pt idx="53">
                  <c:v>638</c:v>
                </c:pt>
                <c:pt idx="54">
                  <c:v>654.19999999999993</c:v>
                </c:pt>
                <c:pt idx="55">
                  <c:v>654.5</c:v>
                </c:pt>
                <c:pt idx="56">
                  <c:v>632.79999999999995</c:v>
                </c:pt>
                <c:pt idx="57">
                  <c:v>623.20000000000016</c:v>
                </c:pt>
                <c:pt idx="58">
                  <c:v>621.5</c:v>
                </c:pt>
                <c:pt idx="59">
                  <c:v>610.10000000000014</c:v>
                </c:pt>
                <c:pt idx="60">
                  <c:v>602.29999999999995</c:v>
                </c:pt>
                <c:pt idx="61">
                  <c:v>589</c:v>
                </c:pt>
                <c:pt idx="62">
                  <c:v>592.09999999999991</c:v>
                </c:pt>
                <c:pt idx="63">
                  <c:v>598.59999999999991</c:v>
                </c:pt>
                <c:pt idx="64">
                  <c:v>614.79999999999995</c:v>
                </c:pt>
                <c:pt idx="65">
                  <c:v>627.5</c:v>
                </c:pt>
                <c:pt idx="66">
                  <c:v>625.09999999999991</c:v>
                </c:pt>
                <c:pt idx="67">
                  <c:v>614.79999999999995</c:v>
                </c:pt>
                <c:pt idx="68">
                  <c:v>613.70000000000005</c:v>
                </c:pt>
                <c:pt idx="69">
                  <c:v>613.70000000000005</c:v>
                </c:pt>
                <c:pt idx="70">
                  <c:v>613.70000000000005</c:v>
                </c:pt>
                <c:pt idx="71">
                  <c:v>607.90000000000009</c:v>
                </c:pt>
                <c:pt idx="72">
                  <c:v>632.99999999999989</c:v>
                </c:pt>
                <c:pt idx="73">
                  <c:v>629.79999999999995</c:v>
                </c:pt>
                <c:pt idx="74">
                  <c:v>614</c:v>
                </c:pt>
                <c:pt idx="75">
                  <c:v>625.70000000000005</c:v>
                </c:pt>
                <c:pt idx="76">
                  <c:v>622.29999999999995</c:v>
                </c:pt>
                <c:pt idx="77">
                  <c:v>593.49999999999989</c:v>
                </c:pt>
                <c:pt idx="78">
                  <c:v>591.49999999999989</c:v>
                </c:pt>
                <c:pt idx="79">
                  <c:v>574.90000000000009</c:v>
                </c:pt>
                <c:pt idx="80">
                  <c:v>550.19999999999993</c:v>
                </c:pt>
                <c:pt idx="81">
                  <c:v>569.6</c:v>
                </c:pt>
                <c:pt idx="82">
                  <c:v>547.30000000000007</c:v>
                </c:pt>
                <c:pt idx="83">
                  <c:v>556.99999999999989</c:v>
                </c:pt>
                <c:pt idx="84">
                  <c:v>546.70000000000005</c:v>
                </c:pt>
                <c:pt idx="85">
                  <c:v>546.70000000000005</c:v>
                </c:pt>
                <c:pt idx="86">
                  <c:v>542.19999999999993</c:v>
                </c:pt>
                <c:pt idx="87">
                  <c:v>546.29999999999995</c:v>
                </c:pt>
                <c:pt idx="88">
                  <c:v>547.00000000000011</c:v>
                </c:pt>
                <c:pt idx="89">
                  <c:v>540.90000000000009</c:v>
                </c:pt>
                <c:pt idx="90">
                  <c:v>544.1</c:v>
                </c:pt>
                <c:pt idx="91">
                  <c:v>543</c:v>
                </c:pt>
                <c:pt idx="92">
                  <c:v>548.19999999999993</c:v>
                </c:pt>
                <c:pt idx="93">
                  <c:v>550.50000000000011</c:v>
                </c:pt>
                <c:pt idx="94">
                  <c:v>544.4</c:v>
                </c:pt>
                <c:pt idx="95">
                  <c:v>542.1</c:v>
                </c:pt>
                <c:pt idx="96">
                  <c:v>529.70000000000005</c:v>
                </c:pt>
                <c:pt idx="97">
                  <c:v>534.4</c:v>
                </c:pt>
                <c:pt idx="98">
                  <c:v>524.4</c:v>
                </c:pt>
                <c:pt idx="99">
                  <c:v>537.20000000000005</c:v>
                </c:pt>
                <c:pt idx="100">
                  <c:v>529.1</c:v>
                </c:pt>
                <c:pt idx="101">
                  <c:v>540.1</c:v>
                </c:pt>
                <c:pt idx="102">
                  <c:v>541.79999999999995</c:v>
                </c:pt>
                <c:pt idx="103">
                  <c:v>549.79999999999995</c:v>
                </c:pt>
                <c:pt idx="104">
                  <c:v>550.19999999999993</c:v>
                </c:pt>
                <c:pt idx="105">
                  <c:v>560.59999999999991</c:v>
                </c:pt>
                <c:pt idx="106">
                  <c:v>559.80000000000007</c:v>
                </c:pt>
                <c:pt idx="107">
                  <c:v>560.79999999999995</c:v>
                </c:pt>
                <c:pt idx="108">
                  <c:v>546.1</c:v>
                </c:pt>
                <c:pt idx="109">
                  <c:v>520.80000000000007</c:v>
                </c:pt>
                <c:pt idx="110">
                  <c:v>508.90000000000003</c:v>
                </c:pt>
                <c:pt idx="111">
                  <c:v>490.8</c:v>
                </c:pt>
                <c:pt idx="112">
                  <c:v>491.4</c:v>
                </c:pt>
                <c:pt idx="113">
                  <c:v>489.79999999999995</c:v>
                </c:pt>
                <c:pt idx="114">
                  <c:v>478.3</c:v>
                </c:pt>
                <c:pt idx="115">
                  <c:v>469.20000000000005</c:v>
                </c:pt>
                <c:pt idx="116">
                  <c:v>459.69999999999993</c:v>
                </c:pt>
                <c:pt idx="117">
                  <c:v>461.8</c:v>
                </c:pt>
                <c:pt idx="118">
                  <c:v>469.59999999999997</c:v>
                </c:pt>
                <c:pt idx="119">
                  <c:v>472.6</c:v>
                </c:pt>
                <c:pt idx="120">
                  <c:v>476.3</c:v>
                </c:pt>
                <c:pt idx="121">
                  <c:v>480.5</c:v>
                </c:pt>
                <c:pt idx="122">
                  <c:v>472.49999999999994</c:v>
                </c:pt>
                <c:pt idx="123">
                  <c:v>467.6</c:v>
                </c:pt>
                <c:pt idx="124">
                  <c:v>479.70000000000005</c:v>
                </c:pt>
                <c:pt idx="125">
                  <c:v>469.09999999999997</c:v>
                </c:pt>
                <c:pt idx="126">
                  <c:v>468.40000000000003</c:v>
                </c:pt>
                <c:pt idx="127">
                  <c:v>474.49999999999994</c:v>
                </c:pt>
                <c:pt idx="128">
                  <c:v>461.40000000000009</c:v>
                </c:pt>
                <c:pt idx="129">
                  <c:v>458.80000000000007</c:v>
                </c:pt>
                <c:pt idx="130">
                  <c:v>455.30000000000007</c:v>
                </c:pt>
                <c:pt idx="131">
                  <c:v>447.70000000000005</c:v>
                </c:pt>
                <c:pt idx="132">
                  <c:v>445.2</c:v>
                </c:pt>
                <c:pt idx="133">
                  <c:v>433.4</c:v>
                </c:pt>
                <c:pt idx="134">
                  <c:v>478.29999999999995</c:v>
                </c:pt>
                <c:pt idx="135">
                  <c:v>466</c:v>
                </c:pt>
                <c:pt idx="136">
                  <c:v>453.09999999999997</c:v>
                </c:pt>
                <c:pt idx="137">
                  <c:v>464.19999999999993</c:v>
                </c:pt>
                <c:pt idx="138">
                  <c:v>452.50000000000006</c:v>
                </c:pt>
                <c:pt idx="139">
                  <c:v>450.7999999999999</c:v>
                </c:pt>
                <c:pt idx="140">
                  <c:v>449</c:v>
                </c:pt>
                <c:pt idx="141">
                  <c:v>446.1</c:v>
                </c:pt>
                <c:pt idx="142">
                  <c:v>445.2</c:v>
                </c:pt>
                <c:pt idx="143">
                  <c:v>462</c:v>
                </c:pt>
                <c:pt idx="144">
                  <c:v>468.10000000000008</c:v>
                </c:pt>
                <c:pt idx="145">
                  <c:v>473.50000000000006</c:v>
                </c:pt>
                <c:pt idx="146">
                  <c:v>474.5</c:v>
                </c:pt>
                <c:pt idx="147">
                  <c:v>473.49999999999994</c:v>
                </c:pt>
                <c:pt idx="148">
                  <c:v>473.59999999999997</c:v>
                </c:pt>
                <c:pt idx="149">
                  <c:v>474.8</c:v>
                </c:pt>
                <c:pt idx="150">
                  <c:v>476.79999999999995</c:v>
                </c:pt>
                <c:pt idx="151">
                  <c:v>484.3</c:v>
                </c:pt>
                <c:pt idx="152">
                  <c:v>483.5</c:v>
                </c:pt>
                <c:pt idx="153">
                  <c:v>487.5</c:v>
                </c:pt>
                <c:pt idx="154">
                  <c:v>501.80000000000007</c:v>
                </c:pt>
                <c:pt idx="155">
                  <c:v>487.90000000000003</c:v>
                </c:pt>
                <c:pt idx="156">
                  <c:v>492.09999999999991</c:v>
                </c:pt>
                <c:pt idx="157">
                  <c:v>496.3</c:v>
                </c:pt>
                <c:pt idx="158">
                  <c:v>485.20000000000005</c:v>
                </c:pt>
                <c:pt idx="159">
                  <c:v>475.7</c:v>
                </c:pt>
                <c:pt idx="160">
                  <c:v>470.29999999999995</c:v>
                </c:pt>
                <c:pt idx="161">
                  <c:v>479.8</c:v>
                </c:pt>
                <c:pt idx="162">
                  <c:v>481.00000000000006</c:v>
                </c:pt>
                <c:pt idx="163">
                  <c:v>489.1</c:v>
                </c:pt>
                <c:pt idx="164">
                  <c:v>492.8</c:v>
                </c:pt>
                <c:pt idx="165">
                  <c:v>488.70000000000005</c:v>
                </c:pt>
                <c:pt idx="166">
                  <c:v>496.5</c:v>
                </c:pt>
                <c:pt idx="167">
                  <c:v>491.3</c:v>
                </c:pt>
                <c:pt idx="168">
                  <c:v>481.70000000000005</c:v>
                </c:pt>
                <c:pt idx="169">
                  <c:v>474.9</c:v>
                </c:pt>
                <c:pt idx="170">
                  <c:v>470.59999999999997</c:v>
                </c:pt>
                <c:pt idx="171">
                  <c:v>470</c:v>
                </c:pt>
                <c:pt idx="172">
                  <c:v>458.5</c:v>
                </c:pt>
                <c:pt idx="173">
                  <c:v>457.4</c:v>
                </c:pt>
                <c:pt idx="174">
                  <c:v>450.09999999999997</c:v>
                </c:pt>
                <c:pt idx="175">
                  <c:v>450.09999999999997</c:v>
                </c:pt>
                <c:pt idx="176">
                  <c:v>460.79999999999995</c:v>
                </c:pt>
                <c:pt idx="177">
                  <c:v>458.7</c:v>
                </c:pt>
                <c:pt idx="178">
                  <c:v>450.6</c:v>
                </c:pt>
                <c:pt idx="179">
                  <c:v>434.99999999999994</c:v>
                </c:pt>
                <c:pt idx="180">
                  <c:v>438.2</c:v>
                </c:pt>
                <c:pt idx="181">
                  <c:v>433.70000000000005</c:v>
                </c:pt>
                <c:pt idx="182">
                  <c:v>434.90000000000003</c:v>
                </c:pt>
                <c:pt idx="183">
                  <c:v>423.7</c:v>
                </c:pt>
                <c:pt idx="184">
                  <c:v>425.5</c:v>
                </c:pt>
                <c:pt idx="185">
                  <c:v>419.20000000000005</c:v>
                </c:pt>
                <c:pt idx="186">
                  <c:v>412.2</c:v>
                </c:pt>
                <c:pt idx="187">
                  <c:v>425.8</c:v>
                </c:pt>
                <c:pt idx="188">
                  <c:v>432.29999999999995</c:v>
                </c:pt>
                <c:pt idx="189">
                  <c:v>429.1</c:v>
                </c:pt>
                <c:pt idx="190">
                  <c:v>427.20000000000005</c:v>
                </c:pt>
                <c:pt idx="191">
                  <c:v>435.20000000000005</c:v>
                </c:pt>
                <c:pt idx="192">
                  <c:v>444.7</c:v>
                </c:pt>
                <c:pt idx="193">
                  <c:v>464.00000000000006</c:v>
                </c:pt>
                <c:pt idx="194">
                  <c:v>456.1</c:v>
                </c:pt>
                <c:pt idx="195">
                  <c:v>448.79999999999995</c:v>
                </c:pt>
                <c:pt idx="196">
                  <c:v>454.2</c:v>
                </c:pt>
                <c:pt idx="197">
                  <c:v>468.09999999999991</c:v>
                </c:pt>
                <c:pt idx="198">
                  <c:v>482.2</c:v>
                </c:pt>
                <c:pt idx="199">
                  <c:v>481.60000000000008</c:v>
                </c:pt>
                <c:pt idx="200">
                  <c:v>497.79999999999995</c:v>
                </c:pt>
                <c:pt idx="201">
                  <c:v>468.50000000000006</c:v>
                </c:pt>
                <c:pt idx="202">
                  <c:v>455.19999999999993</c:v>
                </c:pt>
                <c:pt idx="203">
                  <c:v>438.40000000000003</c:v>
                </c:pt>
                <c:pt idx="204">
                  <c:v>461.29999999999995</c:v>
                </c:pt>
                <c:pt idx="205">
                  <c:v>457.5</c:v>
                </c:pt>
                <c:pt idx="206">
                  <c:v>447.79999999999995</c:v>
                </c:pt>
                <c:pt idx="207">
                  <c:v>455.60000000000008</c:v>
                </c:pt>
                <c:pt idx="208">
                  <c:v>470.9</c:v>
                </c:pt>
                <c:pt idx="209">
                  <c:v>475.09999999999997</c:v>
                </c:pt>
                <c:pt idx="210">
                  <c:v>476.6</c:v>
                </c:pt>
                <c:pt idx="211">
                  <c:v>478.2</c:v>
                </c:pt>
                <c:pt idx="212">
                  <c:v>477.10000000000008</c:v>
                </c:pt>
                <c:pt idx="213">
                  <c:v>485.9</c:v>
                </c:pt>
                <c:pt idx="214">
                  <c:v>473.80000000000007</c:v>
                </c:pt>
                <c:pt idx="215">
                  <c:v>476.79999999999995</c:v>
                </c:pt>
                <c:pt idx="216">
                  <c:v>467.40000000000003</c:v>
                </c:pt>
                <c:pt idx="217">
                  <c:v>471.60000000000014</c:v>
                </c:pt>
                <c:pt idx="218">
                  <c:v>457.30000000000007</c:v>
                </c:pt>
                <c:pt idx="219">
                  <c:v>442.50000000000006</c:v>
                </c:pt>
                <c:pt idx="220">
                  <c:v>441.1</c:v>
                </c:pt>
                <c:pt idx="221">
                  <c:v>452.20000000000005</c:v>
                </c:pt>
                <c:pt idx="222">
                  <c:v>453.3</c:v>
                </c:pt>
                <c:pt idx="223">
                  <c:v>451.3</c:v>
                </c:pt>
                <c:pt idx="224">
                  <c:v>442.3</c:v>
                </c:pt>
                <c:pt idx="225">
                  <c:v>447.70000000000005</c:v>
                </c:pt>
                <c:pt idx="226">
                  <c:v>459</c:v>
                </c:pt>
                <c:pt idx="227">
                  <c:v>438.6</c:v>
                </c:pt>
                <c:pt idx="228">
                  <c:v>434</c:v>
                </c:pt>
                <c:pt idx="229">
                  <c:v>426.19999999999993</c:v>
                </c:pt>
                <c:pt idx="230">
                  <c:v>422.89999999999992</c:v>
                </c:pt>
                <c:pt idx="231">
                  <c:v>408.40000000000003</c:v>
                </c:pt>
                <c:pt idx="232">
                  <c:v>425</c:v>
                </c:pt>
                <c:pt idx="233">
                  <c:v>435.09999999999991</c:v>
                </c:pt>
                <c:pt idx="234">
                  <c:v>441.7</c:v>
                </c:pt>
                <c:pt idx="235">
                  <c:v>446.2</c:v>
                </c:pt>
                <c:pt idx="236">
                  <c:v>445.3</c:v>
                </c:pt>
                <c:pt idx="237">
                  <c:v>434.80000000000007</c:v>
                </c:pt>
                <c:pt idx="238">
                  <c:v>431.29999999999995</c:v>
                </c:pt>
                <c:pt idx="239">
                  <c:v>440.79999999999995</c:v>
                </c:pt>
                <c:pt idx="240">
                  <c:v>423.59999999999997</c:v>
                </c:pt>
                <c:pt idx="241">
                  <c:v>424.3</c:v>
                </c:pt>
                <c:pt idx="242">
                  <c:v>431.99999999999994</c:v>
                </c:pt>
                <c:pt idx="243">
                  <c:v>413.90000000000003</c:v>
                </c:pt>
                <c:pt idx="244">
                  <c:v>417.40000000000003</c:v>
                </c:pt>
                <c:pt idx="245">
                  <c:v>426.99999999999994</c:v>
                </c:pt>
                <c:pt idx="246">
                  <c:v>419.4</c:v>
                </c:pt>
                <c:pt idx="247">
                  <c:v>426.70000000000005</c:v>
                </c:pt>
                <c:pt idx="248">
                  <c:v>401.09999999999991</c:v>
                </c:pt>
                <c:pt idx="249">
                  <c:v>390.4</c:v>
                </c:pt>
                <c:pt idx="250">
                  <c:v>387.1</c:v>
                </c:pt>
                <c:pt idx="251">
                  <c:v>392.40000000000003</c:v>
                </c:pt>
                <c:pt idx="252">
                  <c:v>373.9</c:v>
                </c:pt>
                <c:pt idx="253">
                  <c:v>386.6</c:v>
                </c:pt>
                <c:pt idx="254">
                  <c:v>380.1</c:v>
                </c:pt>
                <c:pt idx="255">
                  <c:v>380.1</c:v>
                </c:pt>
                <c:pt idx="256">
                  <c:v>380.1</c:v>
                </c:pt>
                <c:pt idx="257">
                  <c:v>387.49999999999994</c:v>
                </c:pt>
                <c:pt idx="258">
                  <c:v>387.6</c:v>
                </c:pt>
                <c:pt idx="259">
                  <c:v>383.6</c:v>
                </c:pt>
                <c:pt idx="260">
                  <c:v>383.6</c:v>
                </c:pt>
                <c:pt idx="261">
                  <c:v>399.19999999999993</c:v>
                </c:pt>
                <c:pt idx="262">
                  <c:v>407.59999999999997</c:v>
                </c:pt>
                <c:pt idx="263">
                  <c:v>396.59999999999997</c:v>
                </c:pt>
                <c:pt idx="264">
                  <c:v>401.39999999999992</c:v>
                </c:pt>
                <c:pt idx="265">
                  <c:v>394.4</c:v>
                </c:pt>
                <c:pt idx="266">
                  <c:v>373.2</c:v>
                </c:pt>
                <c:pt idx="267">
                  <c:v>360.8</c:v>
                </c:pt>
                <c:pt idx="268">
                  <c:v>336.39999999999992</c:v>
                </c:pt>
                <c:pt idx="269">
                  <c:v>334.6</c:v>
                </c:pt>
                <c:pt idx="270">
                  <c:v>336.69999999999993</c:v>
                </c:pt>
                <c:pt idx="271">
                  <c:v>338.2</c:v>
                </c:pt>
                <c:pt idx="272">
                  <c:v>359.40000000000003</c:v>
                </c:pt>
                <c:pt idx="273">
                  <c:v>359.1</c:v>
                </c:pt>
                <c:pt idx="274">
                  <c:v>362.79999999999995</c:v>
                </c:pt>
                <c:pt idx="275">
                  <c:v>363.99999999999994</c:v>
                </c:pt>
                <c:pt idx="276">
                  <c:v>369.8</c:v>
                </c:pt>
                <c:pt idx="277">
                  <c:v>374.79999999999995</c:v>
                </c:pt>
                <c:pt idx="278">
                  <c:v>391</c:v>
                </c:pt>
                <c:pt idx="279">
                  <c:v>391.1</c:v>
                </c:pt>
                <c:pt idx="280">
                  <c:v>406.49999999999994</c:v>
                </c:pt>
                <c:pt idx="281">
                  <c:v>404.2</c:v>
                </c:pt>
                <c:pt idx="282">
                  <c:v>392.4</c:v>
                </c:pt>
                <c:pt idx="283">
                  <c:v>380.1</c:v>
                </c:pt>
                <c:pt idx="284">
                  <c:v>358.9</c:v>
                </c:pt>
                <c:pt idx="285">
                  <c:v>386.4</c:v>
                </c:pt>
                <c:pt idx="286">
                  <c:v>390.8</c:v>
                </c:pt>
                <c:pt idx="287">
                  <c:v>397.40000000000003</c:v>
                </c:pt>
                <c:pt idx="288">
                  <c:v>383.6</c:v>
                </c:pt>
                <c:pt idx="289">
                  <c:v>368.8</c:v>
                </c:pt>
                <c:pt idx="290">
                  <c:v>381.79999999999995</c:v>
                </c:pt>
                <c:pt idx="291">
                  <c:v>390.7</c:v>
                </c:pt>
                <c:pt idx="292">
                  <c:v>397.29999999999995</c:v>
                </c:pt>
                <c:pt idx="293">
                  <c:v>389.1</c:v>
                </c:pt>
                <c:pt idx="294">
                  <c:v>386.79999999999995</c:v>
                </c:pt>
                <c:pt idx="295">
                  <c:v>391.9</c:v>
                </c:pt>
                <c:pt idx="296">
                  <c:v>391.7</c:v>
                </c:pt>
                <c:pt idx="297">
                  <c:v>372</c:v>
                </c:pt>
                <c:pt idx="298">
                  <c:v>380</c:v>
                </c:pt>
                <c:pt idx="299">
                  <c:v>389.7</c:v>
                </c:pt>
                <c:pt idx="300">
                  <c:v>377</c:v>
                </c:pt>
                <c:pt idx="301">
                  <c:v>377.6</c:v>
                </c:pt>
                <c:pt idx="302">
                  <c:v>392.09999999999997</c:v>
                </c:pt>
                <c:pt idx="303">
                  <c:v>400.90000000000003</c:v>
                </c:pt>
                <c:pt idx="304">
                  <c:v>390.6</c:v>
                </c:pt>
                <c:pt idx="305">
                  <c:v>393.8</c:v>
                </c:pt>
                <c:pt idx="306">
                  <c:v>400.7</c:v>
                </c:pt>
                <c:pt idx="307">
                  <c:v>397.79999999999995</c:v>
                </c:pt>
                <c:pt idx="308">
                  <c:v>406.4</c:v>
                </c:pt>
                <c:pt idx="309">
                  <c:v>404.29999999999995</c:v>
                </c:pt>
                <c:pt idx="310">
                  <c:v>399.7</c:v>
                </c:pt>
                <c:pt idx="311">
                  <c:v>405</c:v>
                </c:pt>
                <c:pt idx="312">
                  <c:v>410.39999999999992</c:v>
                </c:pt>
                <c:pt idx="313">
                  <c:v>400.4</c:v>
                </c:pt>
                <c:pt idx="314">
                  <c:v>398.79999999999995</c:v>
                </c:pt>
                <c:pt idx="315">
                  <c:v>419.10000000000008</c:v>
                </c:pt>
                <c:pt idx="316">
                  <c:v>416</c:v>
                </c:pt>
                <c:pt idx="317">
                  <c:v>415.79999999999995</c:v>
                </c:pt>
                <c:pt idx="318">
                  <c:v>411.5</c:v>
                </c:pt>
                <c:pt idx="319">
                  <c:v>430.70000000000005</c:v>
                </c:pt>
                <c:pt idx="320">
                  <c:v>426.79999999999995</c:v>
                </c:pt>
                <c:pt idx="321">
                  <c:v>425</c:v>
                </c:pt>
                <c:pt idx="322">
                  <c:v>439.80000000000007</c:v>
                </c:pt>
                <c:pt idx="323">
                  <c:v>444.20000000000005</c:v>
                </c:pt>
                <c:pt idx="324">
                  <c:v>444.20000000000005</c:v>
                </c:pt>
                <c:pt idx="325">
                  <c:v>444.20000000000005</c:v>
                </c:pt>
                <c:pt idx="326">
                  <c:v>434.99999999999994</c:v>
                </c:pt>
                <c:pt idx="327">
                  <c:v>442.50000000000006</c:v>
                </c:pt>
                <c:pt idx="328">
                  <c:v>444.9</c:v>
                </c:pt>
                <c:pt idx="329">
                  <c:v>440.09999999999997</c:v>
                </c:pt>
                <c:pt idx="330">
                  <c:v>449.49999999999994</c:v>
                </c:pt>
                <c:pt idx="331">
                  <c:v>447.89999999999992</c:v>
                </c:pt>
                <c:pt idx="332">
                  <c:v>438.5</c:v>
                </c:pt>
                <c:pt idx="333">
                  <c:v>454.7</c:v>
                </c:pt>
                <c:pt idx="334">
                  <c:v>448.09999999999997</c:v>
                </c:pt>
                <c:pt idx="335">
                  <c:v>451.99999999999994</c:v>
                </c:pt>
                <c:pt idx="336">
                  <c:v>467.4</c:v>
                </c:pt>
                <c:pt idx="337">
                  <c:v>468.50000000000006</c:v>
                </c:pt>
                <c:pt idx="338">
                  <c:v>458.3</c:v>
                </c:pt>
                <c:pt idx="339">
                  <c:v>459.99999999999994</c:v>
                </c:pt>
                <c:pt idx="340">
                  <c:v>463.40000000000003</c:v>
                </c:pt>
                <c:pt idx="341">
                  <c:v>448.80000000000007</c:v>
                </c:pt>
                <c:pt idx="342">
                  <c:v>440.2</c:v>
                </c:pt>
                <c:pt idx="343">
                  <c:v>438</c:v>
                </c:pt>
                <c:pt idx="344">
                  <c:v>454.5</c:v>
                </c:pt>
                <c:pt idx="345">
                  <c:v>450.8</c:v>
                </c:pt>
                <c:pt idx="346">
                  <c:v>444.59999999999997</c:v>
                </c:pt>
                <c:pt idx="347">
                  <c:v>444.59999999999997</c:v>
                </c:pt>
                <c:pt idx="348">
                  <c:v>438.89999999999992</c:v>
                </c:pt>
                <c:pt idx="349">
                  <c:v>429.5</c:v>
                </c:pt>
                <c:pt idx="350">
                  <c:v>423.20000000000005</c:v>
                </c:pt>
                <c:pt idx="351">
                  <c:v>423.00000000000006</c:v>
                </c:pt>
                <c:pt idx="352">
                  <c:v>415.79999999999995</c:v>
                </c:pt>
                <c:pt idx="353">
                  <c:v>427.49999999999994</c:v>
                </c:pt>
                <c:pt idx="354">
                  <c:v>426.3</c:v>
                </c:pt>
                <c:pt idx="355">
                  <c:v>431.00000000000006</c:v>
                </c:pt>
                <c:pt idx="356">
                  <c:v>418.20000000000005</c:v>
                </c:pt>
                <c:pt idx="357">
                  <c:v>420.8</c:v>
                </c:pt>
                <c:pt idx="358">
                  <c:v>413</c:v>
                </c:pt>
                <c:pt idx="359">
                  <c:v>415.49999999999994</c:v>
                </c:pt>
                <c:pt idx="360">
                  <c:v>414.1</c:v>
                </c:pt>
                <c:pt idx="361">
                  <c:v>415.09999999999997</c:v>
                </c:pt>
                <c:pt idx="362">
                  <c:v>416.6</c:v>
                </c:pt>
                <c:pt idx="363">
                  <c:v>419.4</c:v>
                </c:pt>
                <c:pt idx="364">
                  <c:v>435.70000000000005</c:v>
                </c:pt>
                <c:pt idx="365">
                  <c:v>442.3</c:v>
                </c:pt>
                <c:pt idx="366">
                  <c:v>433.7999999999999</c:v>
                </c:pt>
                <c:pt idx="367">
                  <c:v>424</c:v>
                </c:pt>
                <c:pt idx="368">
                  <c:v>436.79999999999995</c:v>
                </c:pt>
                <c:pt idx="369">
                  <c:v>427.59999999999997</c:v>
                </c:pt>
                <c:pt idx="370">
                  <c:v>421</c:v>
                </c:pt>
                <c:pt idx="371">
                  <c:v>425.6</c:v>
                </c:pt>
                <c:pt idx="372">
                  <c:v>427.80000000000007</c:v>
                </c:pt>
                <c:pt idx="373">
                  <c:v>414.1</c:v>
                </c:pt>
                <c:pt idx="374">
                  <c:v>404</c:v>
                </c:pt>
                <c:pt idx="375">
                  <c:v>416</c:v>
                </c:pt>
                <c:pt idx="376">
                  <c:v>419.80000000000007</c:v>
                </c:pt>
                <c:pt idx="377">
                  <c:v>426.99999999999994</c:v>
                </c:pt>
                <c:pt idx="378">
                  <c:v>434</c:v>
                </c:pt>
                <c:pt idx="379">
                  <c:v>459</c:v>
                </c:pt>
                <c:pt idx="380">
                  <c:v>448.60000000000008</c:v>
                </c:pt>
                <c:pt idx="381">
                  <c:v>449.4</c:v>
                </c:pt>
                <c:pt idx="382">
                  <c:v>436.59999999999997</c:v>
                </c:pt>
                <c:pt idx="383">
                  <c:v>434.90000000000003</c:v>
                </c:pt>
                <c:pt idx="384">
                  <c:v>440.8</c:v>
                </c:pt>
                <c:pt idx="385">
                  <c:v>440.09999999999997</c:v>
                </c:pt>
                <c:pt idx="386">
                  <c:v>432.90000000000009</c:v>
                </c:pt>
                <c:pt idx="387">
                  <c:v>428.8</c:v>
                </c:pt>
                <c:pt idx="388">
                  <c:v>436.2</c:v>
                </c:pt>
                <c:pt idx="389">
                  <c:v>430.99999999999994</c:v>
                </c:pt>
                <c:pt idx="390">
                  <c:v>424.29999999999995</c:v>
                </c:pt>
                <c:pt idx="391">
                  <c:v>431.70000000000005</c:v>
                </c:pt>
                <c:pt idx="392">
                  <c:v>432.5</c:v>
                </c:pt>
                <c:pt idx="393">
                  <c:v>426.20000000000005</c:v>
                </c:pt>
                <c:pt idx="394">
                  <c:v>430.40000000000003</c:v>
                </c:pt>
                <c:pt idx="395">
                  <c:v>430.99999999999994</c:v>
                </c:pt>
                <c:pt idx="396">
                  <c:v>417</c:v>
                </c:pt>
                <c:pt idx="397">
                  <c:v>416.7</c:v>
                </c:pt>
                <c:pt idx="398">
                  <c:v>419.7</c:v>
                </c:pt>
                <c:pt idx="399">
                  <c:v>400.4</c:v>
                </c:pt>
                <c:pt idx="400">
                  <c:v>395.79999999999995</c:v>
                </c:pt>
                <c:pt idx="401">
                  <c:v>397.3</c:v>
                </c:pt>
                <c:pt idx="402">
                  <c:v>408.90000000000003</c:v>
                </c:pt>
                <c:pt idx="403">
                  <c:v>408.7999999999999</c:v>
                </c:pt>
                <c:pt idx="404">
                  <c:v>404.29999999999995</c:v>
                </c:pt>
                <c:pt idx="405">
                  <c:v>401.49999999999994</c:v>
                </c:pt>
                <c:pt idx="406">
                  <c:v>406.1</c:v>
                </c:pt>
                <c:pt idx="407">
                  <c:v>406.59999999999997</c:v>
                </c:pt>
                <c:pt idx="408">
                  <c:v>407.30000000000007</c:v>
                </c:pt>
                <c:pt idx="409">
                  <c:v>412.3</c:v>
                </c:pt>
                <c:pt idx="410">
                  <c:v>409.1</c:v>
                </c:pt>
                <c:pt idx="411">
                  <c:v>401</c:v>
                </c:pt>
                <c:pt idx="412">
                  <c:v>408.6</c:v>
                </c:pt>
                <c:pt idx="413">
                  <c:v>411.59999999999997</c:v>
                </c:pt>
                <c:pt idx="414">
                  <c:v>406.60000000000008</c:v>
                </c:pt>
                <c:pt idx="415">
                  <c:v>380.90000000000003</c:v>
                </c:pt>
                <c:pt idx="416">
                  <c:v>395.90000000000003</c:v>
                </c:pt>
                <c:pt idx="417">
                  <c:v>400.2</c:v>
                </c:pt>
                <c:pt idx="418">
                  <c:v>408.2</c:v>
                </c:pt>
                <c:pt idx="419">
                  <c:v>421.5</c:v>
                </c:pt>
                <c:pt idx="420">
                  <c:v>428.4</c:v>
                </c:pt>
                <c:pt idx="421">
                  <c:v>419.4</c:v>
                </c:pt>
                <c:pt idx="422">
                  <c:v>408</c:v>
                </c:pt>
                <c:pt idx="423">
                  <c:v>396.70000000000005</c:v>
                </c:pt>
                <c:pt idx="424">
                  <c:v>408.3</c:v>
                </c:pt>
                <c:pt idx="425">
                  <c:v>408.4</c:v>
                </c:pt>
                <c:pt idx="426">
                  <c:v>411.5</c:v>
                </c:pt>
                <c:pt idx="427">
                  <c:v>412.90000000000003</c:v>
                </c:pt>
                <c:pt idx="428">
                  <c:v>407.6</c:v>
                </c:pt>
                <c:pt idx="429">
                  <c:v>410.50000000000006</c:v>
                </c:pt>
                <c:pt idx="430">
                  <c:v>400.2</c:v>
                </c:pt>
                <c:pt idx="431">
                  <c:v>397.2</c:v>
                </c:pt>
                <c:pt idx="432">
                  <c:v>406.9</c:v>
                </c:pt>
                <c:pt idx="433">
                  <c:v>407.59999999999997</c:v>
                </c:pt>
                <c:pt idx="434">
                  <c:v>399.1</c:v>
                </c:pt>
                <c:pt idx="435">
                  <c:v>400.2</c:v>
                </c:pt>
                <c:pt idx="436">
                  <c:v>408.3</c:v>
                </c:pt>
                <c:pt idx="437">
                  <c:v>408.59999999999997</c:v>
                </c:pt>
                <c:pt idx="438">
                  <c:v>398.20000000000005</c:v>
                </c:pt>
                <c:pt idx="439">
                  <c:v>400.7999999999999</c:v>
                </c:pt>
                <c:pt idx="440">
                  <c:v>407.2</c:v>
                </c:pt>
                <c:pt idx="441">
                  <c:v>402.9</c:v>
                </c:pt>
                <c:pt idx="442">
                  <c:v>403.8</c:v>
                </c:pt>
                <c:pt idx="443">
                  <c:v>404.00000000000011</c:v>
                </c:pt>
                <c:pt idx="444">
                  <c:v>406.19999999999993</c:v>
                </c:pt>
                <c:pt idx="445">
                  <c:v>408.8</c:v>
                </c:pt>
                <c:pt idx="446">
                  <c:v>405.70000000000005</c:v>
                </c:pt>
                <c:pt idx="447">
                  <c:v>402.99999999999994</c:v>
                </c:pt>
                <c:pt idx="448">
                  <c:v>403.2</c:v>
                </c:pt>
                <c:pt idx="449">
                  <c:v>405.19999999999993</c:v>
                </c:pt>
                <c:pt idx="450">
                  <c:v>411.39999999999992</c:v>
                </c:pt>
                <c:pt idx="451">
                  <c:v>410.20000000000005</c:v>
                </c:pt>
                <c:pt idx="452">
                  <c:v>404.5</c:v>
                </c:pt>
                <c:pt idx="453">
                  <c:v>397.70000000000005</c:v>
                </c:pt>
                <c:pt idx="454">
                  <c:v>400.7</c:v>
                </c:pt>
                <c:pt idx="455">
                  <c:v>400.7</c:v>
                </c:pt>
                <c:pt idx="456">
                  <c:v>411.40000000000009</c:v>
                </c:pt>
                <c:pt idx="457">
                  <c:v>409.80000000000007</c:v>
                </c:pt>
                <c:pt idx="458">
                  <c:v>419.59999999999997</c:v>
                </c:pt>
                <c:pt idx="459">
                  <c:v>415.00000000000006</c:v>
                </c:pt>
                <c:pt idx="460">
                  <c:v>428.40000000000009</c:v>
                </c:pt>
                <c:pt idx="461">
                  <c:v>422.70000000000005</c:v>
                </c:pt>
                <c:pt idx="462">
                  <c:v>407.30000000000007</c:v>
                </c:pt>
                <c:pt idx="463">
                  <c:v>410.40000000000009</c:v>
                </c:pt>
                <c:pt idx="464">
                  <c:v>412.5</c:v>
                </c:pt>
                <c:pt idx="465">
                  <c:v>424.49999999999994</c:v>
                </c:pt>
                <c:pt idx="466">
                  <c:v>427.80000000000007</c:v>
                </c:pt>
                <c:pt idx="467">
                  <c:v>423.59999999999997</c:v>
                </c:pt>
                <c:pt idx="468">
                  <c:v>431.19999999999993</c:v>
                </c:pt>
                <c:pt idx="469">
                  <c:v>439.70000000000005</c:v>
                </c:pt>
                <c:pt idx="470">
                  <c:v>444.80000000000007</c:v>
                </c:pt>
                <c:pt idx="471">
                  <c:v>449.19999999999993</c:v>
                </c:pt>
                <c:pt idx="472">
                  <c:v>450.6</c:v>
                </c:pt>
                <c:pt idx="473">
                  <c:v>453.4</c:v>
                </c:pt>
                <c:pt idx="474">
                  <c:v>451.90000000000003</c:v>
                </c:pt>
                <c:pt idx="475">
                  <c:v>461.40000000000009</c:v>
                </c:pt>
                <c:pt idx="476">
                  <c:v>469.29999999999995</c:v>
                </c:pt>
                <c:pt idx="477">
                  <c:v>448.20000000000005</c:v>
                </c:pt>
                <c:pt idx="478">
                  <c:v>450</c:v>
                </c:pt>
                <c:pt idx="479">
                  <c:v>448.50000000000006</c:v>
                </c:pt>
                <c:pt idx="480">
                  <c:v>448.50000000000006</c:v>
                </c:pt>
                <c:pt idx="481">
                  <c:v>446.5</c:v>
                </c:pt>
                <c:pt idx="482">
                  <c:v>456.50000000000006</c:v>
                </c:pt>
                <c:pt idx="483">
                  <c:v>429.5</c:v>
                </c:pt>
                <c:pt idx="484">
                  <c:v>428.3</c:v>
                </c:pt>
                <c:pt idx="485">
                  <c:v>444.29999999999995</c:v>
                </c:pt>
                <c:pt idx="486">
                  <c:v>438.8</c:v>
                </c:pt>
                <c:pt idx="487">
                  <c:v>434</c:v>
                </c:pt>
                <c:pt idx="488">
                  <c:v>434.90000000000003</c:v>
                </c:pt>
                <c:pt idx="489">
                  <c:v>427.4</c:v>
                </c:pt>
                <c:pt idx="490">
                  <c:v>429.7</c:v>
                </c:pt>
                <c:pt idx="491">
                  <c:v>426.19999999999993</c:v>
                </c:pt>
                <c:pt idx="492">
                  <c:v>427.9</c:v>
                </c:pt>
                <c:pt idx="493">
                  <c:v>434.20000000000005</c:v>
                </c:pt>
                <c:pt idx="494">
                  <c:v>424.8</c:v>
                </c:pt>
                <c:pt idx="495">
                  <c:v>420.4</c:v>
                </c:pt>
              </c:numCache>
            </c:numRef>
          </c:val>
          <c:smooth val="1"/>
          <c:extLst>
            <c:ext xmlns:c16="http://schemas.microsoft.com/office/drawing/2014/chart" uri="{C3380CC4-5D6E-409C-BE32-E72D297353CC}">
              <c16:uniqueId val="{00000000-5CDB-4CF3-8A18-80A11EB31358}"/>
            </c:ext>
          </c:extLst>
        </c:ser>
        <c:ser>
          <c:idx val="1"/>
          <c:order val="1"/>
          <c:tx>
            <c:strRef>
              <c:f>Munka1!$C$1</c:f>
              <c:strCache>
                <c:ptCount val="1"/>
                <c:pt idx="0">
                  <c:v>román</c:v>
                </c:pt>
              </c:strCache>
            </c:strRef>
          </c:tx>
          <c:spPr>
            <a:ln w="38100" cap="rnd">
              <a:solidFill>
                <a:schemeClr val="accent2"/>
              </a:solidFill>
              <a:round/>
            </a:ln>
            <a:effectLst/>
          </c:spPr>
          <c:marker>
            <c:symbol val="none"/>
          </c:marker>
          <c:cat>
            <c:numRef>
              <c:f>Munka1!$A$262:$A$757</c:f>
              <c:numCache>
                <c:formatCode>yyyy\.mm\.dd\.</c:formatCode>
                <c:ptCount val="496"/>
                <c:pt idx="0">
                  <c:v>44928</c:v>
                </c:pt>
                <c:pt idx="1">
                  <c:v>44929</c:v>
                </c:pt>
                <c:pt idx="2">
                  <c:v>44930</c:v>
                </c:pt>
                <c:pt idx="3">
                  <c:v>44931</c:v>
                </c:pt>
                <c:pt idx="4">
                  <c:v>44932</c:v>
                </c:pt>
                <c:pt idx="5">
                  <c:v>44935</c:v>
                </c:pt>
                <c:pt idx="6">
                  <c:v>44936</c:v>
                </c:pt>
                <c:pt idx="7">
                  <c:v>44937</c:v>
                </c:pt>
                <c:pt idx="8">
                  <c:v>44938</c:v>
                </c:pt>
                <c:pt idx="9">
                  <c:v>44939</c:v>
                </c:pt>
                <c:pt idx="10">
                  <c:v>44942</c:v>
                </c:pt>
                <c:pt idx="11">
                  <c:v>44943</c:v>
                </c:pt>
                <c:pt idx="12">
                  <c:v>44944</c:v>
                </c:pt>
                <c:pt idx="13">
                  <c:v>44945</c:v>
                </c:pt>
                <c:pt idx="14">
                  <c:v>44946</c:v>
                </c:pt>
                <c:pt idx="15">
                  <c:v>44949</c:v>
                </c:pt>
                <c:pt idx="16">
                  <c:v>44950</c:v>
                </c:pt>
                <c:pt idx="17">
                  <c:v>44951</c:v>
                </c:pt>
                <c:pt idx="18">
                  <c:v>44952</c:v>
                </c:pt>
                <c:pt idx="19">
                  <c:v>44953</c:v>
                </c:pt>
                <c:pt idx="20">
                  <c:v>44956</c:v>
                </c:pt>
                <c:pt idx="21">
                  <c:v>44957</c:v>
                </c:pt>
                <c:pt idx="22">
                  <c:v>44958</c:v>
                </c:pt>
                <c:pt idx="23">
                  <c:v>44959</c:v>
                </c:pt>
                <c:pt idx="24">
                  <c:v>44960</c:v>
                </c:pt>
                <c:pt idx="25">
                  <c:v>44963</c:v>
                </c:pt>
                <c:pt idx="26">
                  <c:v>44964</c:v>
                </c:pt>
                <c:pt idx="27">
                  <c:v>44965</c:v>
                </c:pt>
                <c:pt idx="28">
                  <c:v>44966</c:v>
                </c:pt>
                <c:pt idx="29">
                  <c:v>44967</c:v>
                </c:pt>
                <c:pt idx="30">
                  <c:v>44970</c:v>
                </c:pt>
                <c:pt idx="31">
                  <c:v>44971</c:v>
                </c:pt>
                <c:pt idx="32">
                  <c:v>44972</c:v>
                </c:pt>
                <c:pt idx="33">
                  <c:v>44973</c:v>
                </c:pt>
                <c:pt idx="34">
                  <c:v>44974</c:v>
                </c:pt>
                <c:pt idx="35">
                  <c:v>44977</c:v>
                </c:pt>
                <c:pt idx="36">
                  <c:v>44978</c:v>
                </c:pt>
                <c:pt idx="37">
                  <c:v>44979</c:v>
                </c:pt>
                <c:pt idx="38">
                  <c:v>44980</c:v>
                </c:pt>
                <c:pt idx="39">
                  <c:v>44981</c:v>
                </c:pt>
                <c:pt idx="40">
                  <c:v>44984</c:v>
                </c:pt>
                <c:pt idx="41">
                  <c:v>44985</c:v>
                </c:pt>
                <c:pt idx="42">
                  <c:v>44986</c:v>
                </c:pt>
                <c:pt idx="43">
                  <c:v>44987</c:v>
                </c:pt>
                <c:pt idx="44">
                  <c:v>44988</c:v>
                </c:pt>
                <c:pt idx="45">
                  <c:v>44991</c:v>
                </c:pt>
                <c:pt idx="46">
                  <c:v>44992</c:v>
                </c:pt>
                <c:pt idx="47">
                  <c:v>44993</c:v>
                </c:pt>
                <c:pt idx="48">
                  <c:v>44994</c:v>
                </c:pt>
                <c:pt idx="49">
                  <c:v>44995</c:v>
                </c:pt>
                <c:pt idx="50">
                  <c:v>44998</c:v>
                </c:pt>
                <c:pt idx="51">
                  <c:v>44999</c:v>
                </c:pt>
                <c:pt idx="52">
                  <c:v>45000</c:v>
                </c:pt>
                <c:pt idx="53">
                  <c:v>45001</c:v>
                </c:pt>
                <c:pt idx="54">
                  <c:v>45002</c:v>
                </c:pt>
                <c:pt idx="55">
                  <c:v>45005</c:v>
                </c:pt>
                <c:pt idx="56">
                  <c:v>45006</c:v>
                </c:pt>
                <c:pt idx="57">
                  <c:v>45007</c:v>
                </c:pt>
                <c:pt idx="58">
                  <c:v>45008</c:v>
                </c:pt>
                <c:pt idx="59">
                  <c:v>45009</c:v>
                </c:pt>
                <c:pt idx="60">
                  <c:v>45012</c:v>
                </c:pt>
                <c:pt idx="61">
                  <c:v>45013</c:v>
                </c:pt>
                <c:pt idx="62">
                  <c:v>45014</c:v>
                </c:pt>
                <c:pt idx="63">
                  <c:v>45015</c:v>
                </c:pt>
                <c:pt idx="64">
                  <c:v>45016</c:v>
                </c:pt>
                <c:pt idx="65">
                  <c:v>45019</c:v>
                </c:pt>
                <c:pt idx="66">
                  <c:v>45020</c:v>
                </c:pt>
                <c:pt idx="67">
                  <c:v>45021</c:v>
                </c:pt>
                <c:pt idx="68">
                  <c:v>45022</c:v>
                </c:pt>
                <c:pt idx="69">
                  <c:v>45023</c:v>
                </c:pt>
                <c:pt idx="70">
                  <c:v>45026</c:v>
                </c:pt>
                <c:pt idx="71">
                  <c:v>45027</c:v>
                </c:pt>
                <c:pt idx="72">
                  <c:v>45028</c:v>
                </c:pt>
                <c:pt idx="73">
                  <c:v>45029</c:v>
                </c:pt>
                <c:pt idx="74">
                  <c:v>45030</c:v>
                </c:pt>
                <c:pt idx="75">
                  <c:v>45033</c:v>
                </c:pt>
                <c:pt idx="76">
                  <c:v>45034</c:v>
                </c:pt>
                <c:pt idx="77">
                  <c:v>45035</c:v>
                </c:pt>
                <c:pt idx="78">
                  <c:v>45036</c:v>
                </c:pt>
                <c:pt idx="79">
                  <c:v>45037</c:v>
                </c:pt>
                <c:pt idx="80">
                  <c:v>45040</c:v>
                </c:pt>
                <c:pt idx="81">
                  <c:v>45041</c:v>
                </c:pt>
                <c:pt idx="82">
                  <c:v>45042</c:v>
                </c:pt>
                <c:pt idx="83">
                  <c:v>45043</c:v>
                </c:pt>
                <c:pt idx="84">
                  <c:v>45044</c:v>
                </c:pt>
                <c:pt idx="85">
                  <c:v>45047</c:v>
                </c:pt>
                <c:pt idx="86">
                  <c:v>45048</c:v>
                </c:pt>
                <c:pt idx="87">
                  <c:v>45049</c:v>
                </c:pt>
                <c:pt idx="88">
                  <c:v>45050</c:v>
                </c:pt>
                <c:pt idx="89">
                  <c:v>45051</c:v>
                </c:pt>
                <c:pt idx="90">
                  <c:v>45054</c:v>
                </c:pt>
                <c:pt idx="91">
                  <c:v>45055</c:v>
                </c:pt>
                <c:pt idx="92">
                  <c:v>45056</c:v>
                </c:pt>
                <c:pt idx="93">
                  <c:v>45057</c:v>
                </c:pt>
                <c:pt idx="94">
                  <c:v>45058</c:v>
                </c:pt>
                <c:pt idx="95">
                  <c:v>45061</c:v>
                </c:pt>
                <c:pt idx="96">
                  <c:v>45062</c:v>
                </c:pt>
                <c:pt idx="97">
                  <c:v>45063</c:v>
                </c:pt>
                <c:pt idx="98">
                  <c:v>45064</c:v>
                </c:pt>
                <c:pt idx="99">
                  <c:v>45065</c:v>
                </c:pt>
                <c:pt idx="100">
                  <c:v>45068</c:v>
                </c:pt>
                <c:pt idx="101">
                  <c:v>45069</c:v>
                </c:pt>
                <c:pt idx="102">
                  <c:v>45070</c:v>
                </c:pt>
                <c:pt idx="103">
                  <c:v>45071</c:v>
                </c:pt>
                <c:pt idx="104">
                  <c:v>45072</c:v>
                </c:pt>
                <c:pt idx="105">
                  <c:v>45075</c:v>
                </c:pt>
                <c:pt idx="106">
                  <c:v>45076</c:v>
                </c:pt>
                <c:pt idx="107">
                  <c:v>45077</c:v>
                </c:pt>
                <c:pt idx="108">
                  <c:v>45078</c:v>
                </c:pt>
                <c:pt idx="109">
                  <c:v>45079</c:v>
                </c:pt>
                <c:pt idx="110">
                  <c:v>45082</c:v>
                </c:pt>
                <c:pt idx="111">
                  <c:v>45083</c:v>
                </c:pt>
                <c:pt idx="112">
                  <c:v>45084</c:v>
                </c:pt>
                <c:pt idx="113">
                  <c:v>45085</c:v>
                </c:pt>
                <c:pt idx="114">
                  <c:v>45086</c:v>
                </c:pt>
                <c:pt idx="115">
                  <c:v>45089</c:v>
                </c:pt>
                <c:pt idx="116">
                  <c:v>45090</c:v>
                </c:pt>
                <c:pt idx="117">
                  <c:v>45091</c:v>
                </c:pt>
                <c:pt idx="118">
                  <c:v>45092</c:v>
                </c:pt>
                <c:pt idx="119">
                  <c:v>45093</c:v>
                </c:pt>
                <c:pt idx="120">
                  <c:v>45096</c:v>
                </c:pt>
                <c:pt idx="121">
                  <c:v>45097</c:v>
                </c:pt>
                <c:pt idx="122">
                  <c:v>45098</c:v>
                </c:pt>
                <c:pt idx="123">
                  <c:v>45099</c:v>
                </c:pt>
                <c:pt idx="124">
                  <c:v>45100</c:v>
                </c:pt>
                <c:pt idx="125">
                  <c:v>45103</c:v>
                </c:pt>
                <c:pt idx="126">
                  <c:v>45104</c:v>
                </c:pt>
                <c:pt idx="127">
                  <c:v>45105</c:v>
                </c:pt>
                <c:pt idx="128">
                  <c:v>45106</c:v>
                </c:pt>
                <c:pt idx="129">
                  <c:v>45107</c:v>
                </c:pt>
                <c:pt idx="130">
                  <c:v>45110</c:v>
                </c:pt>
                <c:pt idx="131">
                  <c:v>45111</c:v>
                </c:pt>
                <c:pt idx="132">
                  <c:v>45112</c:v>
                </c:pt>
                <c:pt idx="133">
                  <c:v>45113</c:v>
                </c:pt>
                <c:pt idx="134">
                  <c:v>45114</c:v>
                </c:pt>
                <c:pt idx="135">
                  <c:v>45117</c:v>
                </c:pt>
                <c:pt idx="136">
                  <c:v>45118</c:v>
                </c:pt>
                <c:pt idx="137">
                  <c:v>45119</c:v>
                </c:pt>
                <c:pt idx="138">
                  <c:v>45120</c:v>
                </c:pt>
                <c:pt idx="139">
                  <c:v>45121</c:v>
                </c:pt>
                <c:pt idx="140">
                  <c:v>45124</c:v>
                </c:pt>
                <c:pt idx="141">
                  <c:v>45125</c:v>
                </c:pt>
                <c:pt idx="142">
                  <c:v>45126</c:v>
                </c:pt>
                <c:pt idx="143">
                  <c:v>45127</c:v>
                </c:pt>
                <c:pt idx="144">
                  <c:v>45128</c:v>
                </c:pt>
                <c:pt idx="145">
                  <c:v>45131</c:v>
                </c:pt>
                <c:pt idx="146">
                  <c:v>45132</c:v>
                </c:pt>
                <c:pt idx="147">
                  <c:v>45133</c:v>
                </c:pt>
                <c:pt idx="148">
                  <c:v>45134</c:v>
                </c:pt>
                <c:pt idx="149">
                  <c:v>45135</c:v>
                </c:pt>
                <c:pt idx="150">
                  <c:v>45138</c:v>
                </c:pt>
                <c:pt idx="151">
                  <c:v>45139</c:v>
                </c:pt>
                <c:pt idx="152">
                  <c:v>45140</c:v>
                </c:pt>
                <c:pt idx="153">
                  <c:v>45141</c:v>
                </c:pt>
                <c:pt idx="154">
                  <c:v>45142</c:v>
                </c:pt>
                <c:pt idx="155">
                  <c:v>45145</c:v>
                </c:pt>
                <c:pt idx="156">
                  <c:v>45146</c:v>
                </c:pt>
                <c:pt idx="157">
                  <c:v>45147</c:v>
                </c:pt>
                <c:pt idx="158">
                  <c:v>45148</c:v>
                </c:pt>
                <c:pt idx="159">
                  <c:v>45149</c:v>
                </c:pt>
                <c:pt idx="160">
                  <c:v>45152</c:v>
                </c:pt>
                <c:pt idx="161">
                  <c:v>45153</c:v>
                </c:pt>
                <c:pt idx="162">
                  <c:v>45154</c:v>
                </c:pt>
                <c:pt idx="163">
                  <c:v>45155</c:v>
                </c:pt>
                <c:pt idx="164">
                  <c:v>45156</c:v>
                </c:pt>
                <c:pt idx="165">
                  <c:v>45159</c:v>
                </c:pt>
                <c:pt idx="166">
                  <c:v>45160</c:v>
                </c:pt>
                <c:pt idx="167">
                  <c:v>45161</c:v>
                </c:pt>
                <c:pt idx="168">
                  <c:v>45162</c:v>
                </c:pt>
                <c:pt idx="169">
                  <c:v>45163</c:v>
                </c:pt>
                <c:pt idx="170">
                  <c:v>45166</c:v>
                </c:pt>
                <c:pt idx="171">
                  <c:v>45167</c:v>
                </c:pt>
                <c:pt idx="172">
                  <c:v>45168</c:v>
                </c:pt>
                <c:pt idx="173">
                  <c:v>45169</c:v>
                </c:pt>
                <c:pt idx="174">
                  <c:v>45170</c:v>
                </c:pt>
                <c:pt idx="175">
                  <c:v>45173</c:v>
                </c:pt>
                <c:pt idx="176">
                  <c:v>45174</c:v>
                </c:pt>
                <c:pt idx="177">
                  <c:v>45175</c:v>
                </c:pt>
                <c:pt idx="178">
                  <c:v>45176</c:v>
                </c:pt>
                <c:pt idx="179">
                  <c:v>45177</c:v>
                </c:pt>
                <c:pt idx="180">
                  <c:v>45180</c:v>
                </c:pt>
                <c:pt idx="181">
                  <c:v>45181</c:v>
                </c:pt>
                <c:pt idx="182">
                  <c:v>45182</c:v>
                </c:pt>
                <c:pt idx="183">
                  <c:v>45183</c:v>
                </c:pt>
                <c:pt idx="184">
                  <c:v>45184</c:v>
                </c:pt>
                <c:pt idx="185">
                  <c:v>45187</c:v>
                </c:pt>
                <c:pt idx="186">
                  <c:v>45188</c:v>
                </c:pt>
                <c:pt idx="187">
                  <c:v>45189</c:v>
                </c:pt>
                <c:pt idx="188">
                  <c:v>45190</c:v>
                </c:pt>
                <c:pt idx="189">
                  <c:v>45191</c:v>
                </c:pt>
                <c:pt idx="190">
                  <c:v>45194</c:v>
                </c:pt>
                <c:pt idx="191">
                  <c:v>45195</c:v>
                </c:pt>
                <c:pt idx="192">
                  <c:v>45196</c:v>
                </c:pt>
                <c:pt idx="193">
                  <c:v>45197</c:v>
                </c:pt>
                <c:pt idx="194">
                  <c:v>45198</c:v>
                </c:pt>
                <c:pt idx="195">
                  <c:v>45201</c:v>
                </c:pt>
                <c:pt idx="196">
                  <c:v>45202</c:v>
                </c:pt>
                <c:pt idx="197">
                  <c:v>45203</c:v>
                </c:pt>
                <c:pt idx="198">
                  <c:v>45204</c:v>
                </c:pt>
                <c:pt idx="199">
                  <c:v>45205</c:v>
                </c:pt>
                <c:pt idx="200">
                  <c:v>45208</c:v>
                </c:pt>
                <c:pt idx="201">
                  <c:v>45209</c:v>
                </c:pt>
                <c:pt idx="202">
                  <c:v>45210</c:v>
                </c:pt>
                <c:pt idx="203">
                  <c:v>45211</c:v>
                </c:pt>
                <c:pt idx="204">
                  <c:v>45212</c:v>
                </c:pt>
                <c:pt idx="205">
                  <c:v>45215</c:v>
                </c:pt>
                <c:pt idx="206">
                  <c:v>45216</c:v>
                </c:pt>
                <c:pt idx="207">
                  <c:v>45217</c:v>
                </c:pt>
                <c:pt idx="208">
                  <c:v>45218</c:v>
                </c:pt>
                <c:pt idx="209">
                  <c:v>45219</c:v>
                </c:pt>
                <c:pt idx="210">
                  <c:v>45222</c:v>
                </c:pt>
                <c:pt idx="211">
                  <c:v>45223</c:v>
                </c:pt>
                <c:pt idx="212">
                  <c:v>45224</c:v>
                </c:pt>
                <c:pt idx="213">
                  <c:v>45225</c:v>
                </c:pt>
                <c:pt idx="214">
                  <c:v>45226</c:v>
                </c:pt>
                <c:pt idx="215">
                  <c:v>45229</c:v>
                </c:pt>
                <c:pt idx="216">
                  <c:v>45230</c:v>
                </c:pt>
                <c:pt idx="217">
                  <c:v>45231</c:v>
                </c:pt>
                <c:pt idx="218">
                  <c:v>45232</c:v>
                </c:pt>
                <c:pt idx="219">
                  <c:v>45233</c:v>
                </c:pt>
                <c:pt idx="220">
                  <c:v>45236</c:v>
                </c:pt>
                <c:pt idx="221">
                  <c:v>45237</c:v>
                </c:pt>
                <c:pt idx="222">
                  <c:v>45238</c:v>
                </c:pt>
                <c:pt idx="223">
                  <c:v>45239</c:v>
                </c:pt>
                <c:pt idx="224">
                  <c:v>45240</c:v>
                </c:pt>
                <c:pt idx="225">
                  <c:v>45243</c:v>
                </c:pt>
                <c:pt idx="226">
                  <c:v>45244</c:v>
                </c:pt>
                <c:pt idx="227">
                  <c:v>45245</c:v>
                </c:pt>
                <c:pt idx="228">
                  <c:v>45246</c:v>
                </c:pt>
                <c:pt idx="229">
                  <c:v>45247</c:v>
                </c:pt>
                <c:pt idx="230">
                  <c:v>45250</c:v>
                </c:pt>
                <c:pt idx="231">
                  <c:v>45251</c:v>
                </c:pt>
                <c:pt idx="232">
                  <c:v>45252</c:v>
                </c:pt>
                <c:pt idx="233">
                  <c:v>45253</c:v>
                </c:pt>
                <c:pt idx="234">
                  <c:v>45254</c:v>
                </c:pt>
                <c:pt idx="235">
                  <c:v>45257</c:v>
                </c:pt>
                <c:pt idx="236">
                  <c:v>45258</c:v>
                </c:pt>
                <c:pt idx="237">
                  <c:v>45259</c:v>
                </c:pt>
                <c:pt idx="238">
                  <c:v>45260</c:v>
                </c:pt>
                <c:pt idx="239">
                  <c:v>45261</c:v>
                </c:pt>
                <c:pt idx="240">
                  <c:v>45264</c:v>
                </c:pt>
                <c:pt idx="241">
                  <c:v>45265</c:v>
                </c:pt>
                <c:pt idx="242">
                  <c:v>45266</c:v>
                </c:pt>
                <c:pt idx="243">
                  <c:v>45267</c:v>
                </c:pt>
                <c:pt idx="244">
                  <c:v>45268</c:v>
                </c:pt>
                <c:pt idx="245">
                  <c:v>45271</c:v>
                </c:pt>
                <c:pt idx="246">
                  <c:v>45272</c:v>
                </c:pt>
                <c:pt idx="247">
                  <c:v>45273</c:v>
                </c:pt>
                <c:pt idx="248">
                  <c:v>45274</c:v>
                </c:pt>
                <c:pt idx="249">
                  <c:v>45275</c:v>
                </c:pt>
                <c:pt idx="250">
                  <c:v>45278</c:v>
                </c:pt>
                <c:pt idx="251">
                  <c:v>45279</c:v>
                </c:pt>
                <c:pt idx="252">
                  <c:v>45280</c:v>
                </c:pt>
                <c:pt idx="253">
                  <c:v>45281</c:v>
                </c:pt>
                <c:pt idx="254">
                  <c:v>45282</c:v>
                </c:pt>
                <c:pt idx="255">
                  <c:v>45285</c:v>
                </c:pt>
                <c:pt idx="256">
                  <c:v>45286</c:v>
                </c:pt>
                <c:pt idx="257">
                  <c:v>45287</c:v>
                </c:pt>
                <c:pt idx="258">
                  <c:v>45288</c:v>
                </c:pt>
                <c:pt idx="259">
                  <c:v>45289</c:v>
                </c:pt>
                <c:pt idx="260">
                  <c:v>45292</c:v>
                </c:pt>
                <c:pt idx="261">
                  <c:v>45293</c:v>
                </c:pt>
                <c:pt idx="262">
                  <c:v>45294</c:v>
                </c:pt>
                <c:pt idx="263">
                  <c:v>45295</c:v>
                </c:pt>
                <c:pt idx="264">
                  <c:v>45296</c:v>
                </c:pt>
                <c:pt idx="265">
                  <c:v>45299</c:v>
                </c:pt>
                <c:pt idx="266">
                  <c:v>45300</c:v>
                </c:pt>
                <c:pt idx="267">
                  <c:v>45301</c:v>
                </c:pt>
                <c:pt idx="268">
                  <c:v>45302</c:v>
                </c:pt>
                <c:pt idx="269">
                  <c:v>45303</c:v>
                </c:pt>
                <c:pt idx="270">
                  <c:v>45306</c:v>
                </c:pt>
                <c:pt idx="271">
                  <c:v>45307</c:v>
                </c:pt>
                <c:pt idx="272">
                  <c:v>45308</c:v>
                </c:pt>
                <c:pt idx="273">
                  <c:v>45309</c:v>
                </c:pt>
                <c:pt idx="274">
                  <c:v>45310</c:v>
                </c:pt>
                <c:pt idx="275">
                  <c:v>45313</c:v>
                </c:pt>
                <c:pt idx="276">
                  <c:v>45314</c:v>
                </c:pt>
                <c:pt idx="277">
                  <c:v>45315</c:v>
                </c:pt>
                <c:pt idx="278">
                  <c:v>45316</c:v>
                </c:pt>
                <c:pt idx="279">
                  <c:v>45317</c:v>
                </c:pt>
                <c:pt idx="280">
                  <c:v>45320</c:v>
                </c:pt>
                <c:pt idx="281">
                  <c:v>45321</c:v>
                </c:pt>
                <c:pt idx="282">
                  <c:v>45322</c:v>
                </c:pt>
                <c:pt idx="283">
                  <c:v>45323</c:v>
                </c:pt>
                <c:pt idx="284">
                  <c:v>45324</c:v>
                </c:pt>
                <c:pt idx="285">
                  <c:v>45327</c:v>
                </c:pt>
                <c:pt idx="286">
                  <c:v>45328</c:v>
                </c:pt>
                <c:pt idx="287">
                  <c:v>45329</c:v>
                </c:pt>
                <c:pt idx="288">
                  <c:v>45330</c:v>
                </c:pt>
                <c:pt idx="289">
                  <c:v>45331</c:v>
                </c:pt>
                <c:pt idx="290">
                  <c:v>45334</c:v>
                </c:pt>
                <c:pt idx="291">
                  <c:v>45335</c:v>
                </c:pt>
                <c:pt idx="292">
                  <c:v>45336</c:v>
                </c:pt>
                <c:pt idx="293">
                  <c:v>45337</c:v>
                </c:pt>
                <c:pt idx="294">
                  <c:v>45338</c:v>
                </c:pt>
                <c:pt idx="295">
                  <c:v>45341</c:v>
                </c:pt>
                <c:pt idx="296">
                  <c:v>45342</c:v>
                </c:pt>
                <c:pt idx="297">
                  <c:v>45343</c:v>
                </c:pt>
                <c:pt idx="298">
                  <c:v>45344</c:v>
                </c:pt>
                <c:pt idx="299">
                  <c:v>45345</c:v>
                </c:pt>
                <c:pt idx="300">
                  <c:v>45348</c:v>
                </c:pt>
                <c:pt idx="301">
                  <c:v>45349</c:v>
                </c:pt>
                <c:pt idx="302">
                  <c:v>45350</c:v>
                </c:pt>
                <c:pt idx="303">
                  <c:v>45351</c:v>
                </c:pt>
                <c:pt idx="304">
                  <c:v>45352</c:v>
                </c:pt>
                <c:pt idx="305">
                  <c:v>45355</c:v>
                </c:pt>
                <c:pt idx="306">
                  <c:v>45356</c:v>
                </c:pt>
                <c:pt idx="307">
                  <c:v>45357</c:v>
                </c:pt>
                <c:pt idx="308">
                  <c:v>45358</c:v>
                </c:pt>
                <c:pt idx="309">
                  <c:v>45359</c:v>
                </c:pt>
                <c:pt idx="310">
                  <c:v>45362</c:v>
                </c:pt>
                <c:pt idx="311">
                  <c:v>45363</c:v>
                </c:pt>
                <c:pt idx="312">
                  <c:v>45364</c:v>
                </c:pt>
                <c:pt idx="313">
                  <c:v>45365</c:v>
                </c:pt>
                <c:pt idx="314">
                  <c:v>45366</c:v>
                </c:pt>
                <c:pt idx="315">
                  <c:v>45369</c:v>
                </c:pt>
                <c:pt idx="316">
                  <c:v>45370</c:v>
                </c:pt>
                <c:pt idx="317">
                  <c:v>45371</c:v>
                </c:pt>
                <c:pt idx="318">
                  <c:v>45372</c:v>
                </c:pt>
                <c:pt idx="319">
                  <c:v>45373</c:v>
                </c:pt>
                <c:pt idx="320">
                  <c:v>45376</c:v>
                </c:pt>
                <c:pt idx="321">
                  <c:v>45377</c:v>
                </c:pt>
                <c:pt idx="322">
                  <c:v>45378</c:v>
                </c:pt>
                <c:pt idx="323">
                  <c:v>45379</c:v>
                </c:pt>
                <c:pt idx="324">
                  <c:v>45380</c:v>
                </c:pt>
                <c:pt idx="325">
                  <c:v>45383</c:v>
                </c:pt>
                <c:pt idx="326">
                  <c:v>45384</c:v>
                </c:pt>
                <c:pt idx="327">
                  <c:v>45385</c:v>
                </c:pt>
                <c:pt idx="328">
                  <c:v>45386</c:v>
                </c:pt>
                <c:pt idx="329">
                  <c:v>45387</c:v>
                </c:pt>
                <c:pt idx="330">
                  <c:v>45390</c:v>
                </c:pt>
                <c:pt idx="331">
                  <c:v>45391</c:v>
                </c:pt>
                <c:pt idx="332">
                  <c:v>45392</c:v>
                </c:pt>
                <c:pt idx="333">
                  <c:v>45393</c:v>
                </c:pt>
                <c:pt idx="334">
                  <c:v>45394</c:v>
                </c:pt>
                <c:pt idx="335">
                  <c:v>45397</c:v>
                </c:pt>
                <c:pt idx="336">
                  <c:v>45398</c:v>
                </c:pt>
                <c:pt idx="337">
                  <c:v>45399</c:v>
                </c:pt>
                <c:pt idx="338">
                  <c:v>45400</c:v>
                </c:pt>
                <c:pt idx="339">
                  <c:v>45401</c:v>
                </c:pt>
                <c:pt idx="340">
                  <c:v>45404</c:v>
                </c:pt>
                <c:pt idx="341">
                  <c:v>45405</c:v>
                </c:pt>
                <c:pt idx="342">
                  <c:v>45406</c:v>
                </c:pt>
                <c:pt idx="343">
                  <c:v>45407</c:v>
                </c:pt>
                <c:pt idx="344">
                  <c:v>45408</c:v>
                </c:pt>
                <c:pt idx="345">
                  <c:v>45411</c:v>
                </c:pt>
                <c:pt idx="346">
                  <c:v>45412</c:v>
                </c:pt>
                <c:pt idx="347">
                  <c:v>45413</c:v>
                </c:pt>
                <c:pt idx="348">
                  <c:v>45414</c:v>
                </c:pt>
                <c:pt idx="349">
                  <c:v>45415</c:v>
                </c:pt>
                <c:pt idx="350">
                  <c:v>45418</c:v>
                </c:pt>
                <c:pt idx="351">
                  <c:v>45419</c:v>
                </c:pt>
                <c:pt idx="352">
                  <c:v>45420</c:v>
                </c:pt>
                <c:pt idx="353">
                  <c:v>45421</c:v>
                </c:pt>
                <c:pt idx="354">
                  <c:v>45422</c:v>
                </c:pt>
                <c:pt idx="355">
                  <c:v>45425</c:v>
                </c:pt>
                <c:pt idx="356">
                  <c:v>45426</c:v>
                </c:pt>
                <c:pt idx="357">
                  <c:v>45427</c:v>
                </c:pt>
                <c:pt idx="358">
                  <c:v>45428</c:v>
                </c:pt>
                <c:pt idx="359">
                  <c:v>45429</c:v>
                </c:pt>
                <c:pt idx="360">
                  <c:v>45432</c:v>
                </c:pt>
                <c:pt idx="361">
                  <c:v>45433</c:v>
                </c:pt>
                <c:pt idx="362">
                  <c:v>45434</c:v>
                </c:pt>
                <c:pt idx="363">
                  <c:v>45435</c:v>
                </c:pt>
                <c:pt idx="364">
                  <c:v>45436</c:v>
                </c:pt>
                <c:pt idx="365">
                  <c:v>45439</c:v>
                </c:pt>
                <c:pt idx="366">
                  <c:v>45440</c:v>
                </c:pt>
                <c:pt idx="367">
                  <c:v>45441</c:v>
                </c:pt>
                <c:pt idx="368">
                  <c:v>45442</c:v>
                </c:pt>
                <c:pt idx="369">
                  <c:v>45443</c:v>
                </c:pt>
                <c:pt idx="370">
                  <c:v>45446</c:v>
                </c:pt>
                <c:pt idx="371">
                  <c:v>45447</c:v>
                </c:pt>
                <c:pt idx="372">
                  <c:v>45448</c:v>
                </c:pt>
                <c:pt idx="373">
                  <c:v>45449</c:v>
                </c:pt>
                <c:pt idx="374">
                  <c:v>45450</c:v>
                </c:pt>
                <c:pt idx="375">
                  <c:v>45453</c:v>
                </c:pt>
                <c:pt idx="376">
                  <c:v>45454</c:v>
                </c:pt>
                <c:pt idx="377">
                  <c:v>45455</c:v>
                </c:pt>
                <c:pt idx="378">
                  <c:v>45456</c:v>
                </c:pt>
                <c:pt idx="379">
                  <c:v>45457</c:v>
                </c:pt>
                <c:pt idx="380">
                  <c:v>45460</c:v>
                </c:pt>
                <c:pt idx="381">
                  <c:v>45461</c:v>
                </c:pt>
                <c:pt idx="382">
                  <c:v>45462</c:v>
                </c:pt>
                <c:pt idx="383">
                  <c:v>45463</c:v>
                </c:pt>
                <c:pt idx="384">
                  <c:v>45464</c:v>
                </c:pt>
                <c:pt idx="385">
                  <c:v>45467</c:v>
                </c:pt>
                <c:pt idx="386">
                  <c:v>45468</c:v>
                </c:pt>
                <c:pt idx="387">
                  <c:v>45469</c:v>
                </c:pt>
                <c:pt idx="388">
                  <c:v>45470</c:v>
                </c:pt>
                <c:pt idx="389">
                  <c:v>45471</c:v>
                </c:pt>
                <c:pt idx="390">
                  <c:v>45474</c:v>
                </c:pt>
                <c:pt idx="391">
                  <c:v>45475</c:v>
                </c:pt>
                <c:pt idx="392">
                  <c:v>45476</c:v>
                </c:pt>
                <c:pt idx="393">
                  <c:v>45477</c:v>
                </c:pt>
                <c:pt idx="394">
                  <c:v>45478</c:v>
                </c:pt>
                <c:pt idx="395">
                  <c:v>45481</c:v>
                </c:pt>
                <c:pt idx="396">
                  <c:v>45482</c:v>
                </c:pt>
                <c:pt idx="397">
                  <c:v>45483</c:v>
                </c:pt>
                <c:pt idx="398">
                  <c:v>45484</c:v>
                </c:pt>
                <c:pt idx="399">
                  <c:v>45485</c:v>
                </c:pt>
                <c:pt idx="400">
                  <c:v>45488</c:v>
                </c:pt>
                <c:pt idx="401">
                  <c:v>45489</c:v>
                </c:pt>
                <c:pt idx="402">
                  <c:v>45490</c:v>
                </c:pt>
                <c:pt idx="403">
                  <c:v>45491</c:v>
                </c:pt>
                <c:pt idx="404">
                  <c:v>45492</c:v>
                </c:pt>
                <c:pt idx="405">
                  <c:v>45495</c:v>
                </c:pt>
                <c:pt idx="406">
                  <c:v>45496</c:v>
                </c:pt>
                <c:pt idx="407">
                  <c:v>45497</c:v>
                </c:pt>
                <c:pt idx="408">
                  <c:v>45498</c:v>
                </c:pt>
                <c:pt idx="409">
                  <c:v>45499</c:v>
                </c:pt>
                <c:pt idx="410">
                  <c:v>45502</c:v>
                </c:pt>
                <c:pt idx="411">
                  <c:v>45503</c:v>
                </c:pt>
                <c:pt idx="412">
                  <c:v>45504</c:v>
                </c:pt>
                <c:pt idx="413">
                  <c:v>45505</c:v>
                </c:pt>
                <c:pt idx="414">
                  <c:v>45506</c:v>
                </c:pt>
                <c:pt idx="415">
                  <c:v>45509</c:v>
                </c:pt>
                <c:pt idx="416">
                  <c:v>45510</c:v>
                </c:pt>
                <c:pt idx="417">
                  <c:v>45511</c:v>
                </c:pt>
                <c:pt idx="418">
                  <c:v>45512</c:v>
                </c:pt>
                <c:pt idx="419">
                  <c:v>45513</c:v>
                </c:pt>
                <c:pt idx="420">
                  <c:v>45516</c:v>
                </c:pt>
                <c:pt idx="421">
                  <c:v>45517</c:v>
                </c:pt>
                <c:pt idx="422">
                  <c:v>45518</c:v>
                </c:pt>
                <c:pt idx="423">
                  <c:v>45519</c:v>
                </c:pt>
                <c:pt idx="424">
                  <c:v>45520</c:v>
                </c:pt>
                <c:pt idx="425">
                  <c:v>45523</c:v>
                </c:pt>
                <c:pt idx="426">
                  <c:v>45524</c:v>
                </c:pt>
                <c:pt idx="427">
                  <c:v>45525</c:v>
                </c:pt>
                <c:pt idx="428">
                  <c:v>45526</c:v>
                </c:pt>
                <c:pt idx="429">
                  <c:v>45527</c:v>
                </c:pt>
                <c:pt idx="430">
                  <c:v>45530</c:v>
                </c:pt>
                <c:pt idx="431">
                  <c:v>45531</c:v>
                </c:pt>
                <c:pt idx="432">
                  <c:v>45532</c:v>
                </c:pt>
                <c:pt idx="433">
                  <c:v>45533</c:v>
                </c:pt>
                <c:pt idx="434">
                  <c:v>45534</c:v>
                </c:pt>
                <c:pt idx="435">
                  <c:v>45537</c:v>
                </c:pt>
                <c:pt idx="436">
                  <c:v>45538</c:v>
                </c:pt>
                <c:pt idx="437">
                  <c:v>45539</c:v>
                </c:pt>
                <c:pt idx="438">
                  <c:v>45540</c:v>
                </c:pt>
                <c:pt idx="439">
                  <c:v>45541</c:v>
                </c:pt>
                <c:pt idx="440">
                  <c:v>45544</c:v>
                </c:pt>
                <c:pt idx="441">
                  <c:v>45545</c:v>
                </c:pt>
                <c:pt idx="442">
                  <c:v>45546</c:v>
                </c:pt>
                <c:pt idx="443">
                  <c:v>45547</c:v>
                </c:pt>
                <c:pt idx="444">
                  <c:v>45548</c:v>
                </c:pt>
                <c:pt idx="445">
                  <c:v>45551</c:v>
                </c:pt>
                <c:pt idx="446">
                  <c:v>45552</c:v>
                </c:pt>
                <c:pt idx="447">
                  <c:v>45553</c:v>
                </c:pt>
                <c:pt idx="448">
                  <c:v>45554</c:v>
                </c:pt>
                <c:pt idx="449">
                  <c:v>45555</c:v>
                </c:pt>
                <c:pt idx="450">
                  <c:v>45558</c:v>
                </c:pt>
                <c:pt idx="451">
                  <c:v>45559</c:v>
                </c:pt>
                <c:pt idx="452">
                  <c:v>45560</c:v>
                </c:pt>
                <c:pt idx="453">
                  <c:v>45561</c:v>
                </c:pt>
                <c:pt idx="454">
                  <c:v>45562</c:v>
                </c:pt>
                <c:pt idx="455">
                  <c:v>45565</c:v>
                </c:pt>
                <c:pt idx="456">
                  <c:v>45566</c:v>
                </c:pt>
                <c:pt idx="457">
                  <c:v>45567</c:v>
                </c:pt>
                <c:pt idx="458">
                  <c:v>45568</c:v>
                </c:pt>
                <c:pt idx="459">
                  <c:v>45569</c:v>
                </c:pt>
                <c:pt idx="460">
                  <c:v>45572</c:v>
                </c:pt>
                <c:pt idx="461">
                  <c:v>45573</c:v>
                </c:pt>
                <c:pt idx="462">
                  <c:v>45574</c:v>
                </c:pt>
                <c:pt idx="463">
                  <c:v>45575</c:v>
                </c:pt>
                <c:pt idx="464">
                  <c:v>45576</c:v>
                </c:pt>
                <c:pt idx="465">
                  <c:v>45579</c:v>
                </c:pt>
                <c:pt idx="466">
                  <c:v>45580</c:v>
                </c:pt>
                <c:pt idx="467">
                  <c:v>45581</c:v>
                </c:pt>
                <c:pt idx="468">
                  <c:v>45582</c:v>
                </c:pt>
                <c:pt idx="469">
                  <c:v>45583</c:v>
                </c:pt>
                <c:pt idx="470">
                  <c:v>45586</c:v>
                </c:pt>
                <c:pt idx="471">
                  <c:v>45587</c:v>
                </c:pt>
                <c:pt idx="472">
                  <c:v>45588</c:v>
                </c:pt>
                <c:pt idx="473">
                  <c:v>45589</c:v>
                </c:pt>
                <c:pt idx="474">
                  <c:v>45590</c:v>
                </c:pt>
                <c:pt idx="475">
                  <c:v>45593</c:v>
                </c:pt>
                <c:pt idx="476">
                  <c:v>45594</c:v>
                </c:pt>
                <c:pt idx="477">
                  <c:v>45595</c:v>
                </c:pt>
                <c:pt idx="478">
                  <c:v>45596</c:v>
                </c:pt>
                <c:pt idx="479">
                  <c:v>45597</c:v>
                </c:pt>
                <c:pt idx="480">
                  <c:v>45600</c:v>
                </c:pt>
                <c:pt idx="481">
                  <c:v>45601</c:v>
                </c:pt>
                <c:pt idx="482">
                  <c:v>45602</c:v>
                </c:pt>
                <c:pt idx="483">
                  <c:v>45603</c:v>
                </c:pt>
                <c:pt idx="484">
                  <c:v>45604</c:v>
                </c:pt>
                <c:pt idx="485">
                  <c:v>45607</c:v>
                </c:pt>
                <c:pt idx="486">
                  <c:v>45608</c:v>
                </c:pt>
                <c:pt idx="487">
                  <c:v>45609</c:v>
                </c:pt>
                <c:pt idx="488">
                  <c:v>45610</c:v>
                </c:pt>
                <c:pt idx="489">
                  <c:v>45611</c:v>
                </c:pt>
                <c:pt idx="490">
                  <c:v>45614</c:v>
                </c:pt>
                <c:pt idx="491">
                  <c:v>45615</c:v>
                </c:pt>
                <c:pt idx="492">
                  <c:v>45616</c:v>
                </c:pt>
                <c:pt idx="493">
                  <c:v>45617</c:v>
                </c:pt>
                <c:pt idx="494">
                  <c:v>45618</c:v>
                </c:pt>
                <c:pt idx="495">
                  <c:v>45621</c:v>
                </c:pt>
              </c:numCache>
            </c:numRef>
          </c:cat>
          <c:val>
            <c:numRef>
              <c:f>Munka1!$C$262:$C$757</c:f>
              <c:numCache>
                <c:formatCode>General</c:formatCode>
                <c:ptCount val="496"/>
                <c:pt idx="0">
                  <c:v>583.9</c:v>
                </c:pt>
                <c:pt idx="1">
                  <c:v>576.10000000000014</c:v>
                </c:pt>
                <c:pt idx="2">
                  <c:v>566.80000000000007</c:v>
                </c:pt>
                <c:pt idx="3">
                  <c:v>556.9</c:v>
                </c:pt>
                <c:pt idx="4">
                  <c:v>560.79999999999995</c:v>
                </c:pt>
                <c:pt idx="5">
                  <c:v>552.39999999999986</c:v>
                </c:pt>
                <c:pt idx="6">
                  <c:v>541.90000000000009</c:v>
                </c:pt>
                <c:pt idx="7">
                  <c:v>532.70000000000005</c:v>
                </c:pt>
                <c:pt idx="8">
                  <c:v>530.50000000000011</c:v>
                </c:pt>
                <c:pt idx="9">
                  <c:v>544.5</c:v>
                </c:pt>
                <c:pt idx="10">
                  <c:v>548.1</c:v>
                </c:pt>
                <c:pt idx="11">
                  <c:v>552.70000000000005</c:v>
                </c:pt>
                <c:pt idx="12">
                  <c:v>544.99999999999989</c:v>
                </c:pt>
                <c:pt idx="13">
                  <c:v>544.69999999999993</c:v>
                </c:pt>
                <c:pt idx="14">
                  <c:v>537.29999999999995</c:v>
                </c:pt>
                <c:pt idx="15">
                  <c:v>532.90000000000009</c:v>
                </c:pt>
                <c:pt idx="16">
                  <c:v>538.00000000000011</c:v>
                </c:pt>
                <c:pt idx="17">
                  <c:v>524.70000000000005</c:v>
                </c:pt>
                <c:pt idx="18">
                  <c:v>514.5</c:v>
                </c:pt>
                <c:pt idx="19">
                  <c:v>503.9</c:v>
                </c:pt>
                <c:pt idx="20">
                  <c:v>501.99999999999994</c:v>
                </c:pt>
                <c:pt idx="21">
                  <c:v>513.1</c:v>
                </c:pt>
                <c:pt idx="22">
                  <c:v>522.1</c:v>
                </c:pt>
                <c:pt idx="23">
                  <c:v>517.79999999999995</c:v>
                </c:pt>
                <c:pt idx="24">
                  <c:v>514.19999999999993</c:v>
                </c:pt>
                <c:pt idx="25">
                  <c:v>513.40000000000009</c:v>
                </c:pt>
                <c:pt idx="26">
                  <c:v>522.4</c:v>
                </c:pt>
                <c:pt idx="27">
                  <c:v>510.9</c:v>
                </c:pt>
                <c:pt idx="28">
                  <c:v>513</c:v>
                </c:pt>
                <c:pt idx="29">
                  <c:v>517.6</c:v>
                </c:pt>
                <c:pt idx="30">
                  <c:v>523</c:v>
                </c:pt>
                <c:pt idx="31">
                  <c:v>513.5</c:v>
                </c:pt>
                <c:pt idx="32">
                  <c:v>508.09999999999997</c:v>
                </c:pt>
                <c:pt idx="33">
                  <c:v>520.69999999999993</c:v>
                </c:pt>
                <c:pt idx="34">
                  <c:v>534.4</c:v>
                </c:pt>
                <c:pt idx="35">
                  <c:v>528.20000000000005</c:v>
                </c:pt>
                <c:pt idx="36">
                  <c:v>529</c:v>
                </c:pt>
                <c:pt idx="37">
                  <c:v>524.90000000000009</c:v>
                </c:pt>
                <c:pt idx="38">
                  <c:v>525</c:v>
                </c:pt>
                <c:pt idx="39">
                  <c:v>518.4</c:v>
                </c:pt>
                <c:pt idx="40">
                  <c:v>515.1</c:v>
                </c:pt>
                <c:pt idx="41">
                  <c:v>516.5</c:v>
                </c:pt>
                <c:pt idx="42">
                  <c:v>512.59999999999991</c:v>
                </c:pt>
                <c:pt idx="43">
                  <c:v>515.6</c:v>
                </c:pt>
                <c:pt idx="44">
                  <c:v>505.90000000000003</c:v>
                </c:pt>
                <c:pt idx="45">
                  <c:v>499.49999999999994</c:v>
                </c:pt>
                <c:pt idx="46">
                  <c:v>497.90000000000003</c:v>
                </c:pt>
                <c:pt idx="47">
                  <c:v>500.40000000000003</c:v>
                </c:pt>
                <c:pt idx="48">
                  <c:v>495.5</c:v>
                </c:pt>
                <c:pt idx="49">
                  <c:v>490.5</c:v>
                </c:pt>
                <c:pt idx="50">
                  <c:v>503.40000000000009</c:v>
                </c:pt>
                <c:pt idx="51">
                  <c:v>496.8</c:v>
                </c:pt>
                <c:pt idx="52">
                  <c:v>538.40000000000009</c:v>
                </c:pt>
                <c:pt idx="53">
                  <c:v>512.5</c:v>
                </c:pt>
                <c:pt idx="54">
                  <c:v>527.39999999999986</c:v>
                </c:pt>
                <c:pt idx="55">
                  <c:v>522</c:v>
                </c:pt>
                <c:pt idx="56">
                  <c:v>505.79999999999995</c:v>
                </c:pt>
                <c:pt idx="57">
                  <c:v>497.1</c:v>
                </c:pt>
                <c:pt idx="58">
                  <c:v>502.20000000000005</c:v>
                </c:pt>
                <c:pt idx="59">
                  <c:v>504.70000000000005</c:v>
                </c:pt>
                <c:pt idx="60">
                  <c:v>497.40000000000003</c:v>
                </c:pt>
                <c:pt idx="61">
                  <c:v>493.6</c:v>
                </c:pt>
                <c:pt idx="62">
                  <c:v>491.79999999999995</c:v>
                </c:pt>
                <c:pt idx="63">
                  <c:v>495.8</c:v>
                </c:pt>
                <c:pt idx="64">
                  <c:v>510.40000000000003</c:v>
                </c:pt>
                <c:pt idx="65">
                  <c:v>511.09999999999997</c:v>
                </c:pt>
                <c:pt idx="66">
                  <c:v>507.7</c:v>
                </c:pt>
                <c:pt idx="67">
                  <c:v>511.9</c:v>
                </c:pt>
                <c:pt idx="68">
                  <c:v>510.70000000000005</c:v>
                </c:pt>
                <c:pt idx="69">
                  <c:v>506.30000000000007</c:v>
                </c:pt>
                <c:pt idx="70">
                  <c:v>506.30000000000007</c:v>
                </c:pt>
                <c:pt idx="71">
                  <c:v>497.20000000000005</c:v>
                </c:pt>
                <c:pt idx="72">
                  <c:v>495.2</c:v>
                </c:pt>
                <c:pt idx="73">
                  <c:v>498.7</c:v>
                </c:pt>
                <c:pt idx="74">
                  <c:v>491.90000000000003</c:v>
                </c:pt>
                <c:pt idx="75">
                  <c:v>488.6</c:v>
                </c:pt>
                <c:pt idx="76">
                  <c:v>497.49999999999994</c:v>
                </c:pt>
                <c:pt idx="77">
                  <c:v>494.29999999999995</c:v>
                </c:pt>
                <c:pt idx="78">
                  <c:v>498.7</c:v>
                </c:pt>
                <c:pt idx="79">
                  <c:v>491.3</c:v>
                </c:pt>
                <c:pt idx="80">
                  <c:v>485.40000000000003</c:v>
                </c:pt>
                <c:pt idx="81">
                  <c:v>495.8</c:v>
                </c:pt>
                <c:pt idx="82">
                  <c:v>490.60000000000008</c:v>
                </c:pt>
                <c:pt idx="83">
                  <c:v>484.70000000000005</c:v>
                </c:pt>
                <c:pt idx="84">
                  <c:v>501.20000000000005</c:v>
                </c:pt>
                <c:pt idx="85">
                  <c:v>501.20000000000005</c:v>
                </c:pt>
                <c:pt idx="86">
                  <c:v>504.7</c:v>
                </c:pt>
                <c:pt idx="87">
                  <c:v>501.6</c:v>
                </c:pt>
                <c:pt idx="88">
                  <c:v>501.39999999999992</c:v>
                </c:pt>
                <c:pt idx="89">
                  <c:v>493.20000000000005</c:v>
                </c:pt>
                <c:pt idx="90">
                  <c:v>494.29999999999995</c:v>
                </c:pt>
                <c:pt idx="91">
                  <c:v>490.90000000000009</c:v>
                </c:pt>
                <c:pt idx="92">
                  <c:v>497.30000000000007</c:v>
                </c:pt>
                <c:pt idx="93">
                  <c:v>496.5</c:v>
                </c:pt>
                <c:pt idx="94">
                  <c:v>479.40000000000003</c:v>
                </c:pt>
                <c:pt idx="95">
                  <c:v>475.09999999999997</c:v>
                </c:pt>
                <c:pt idx="96">
                  <c:v>467.4</c:v>
                </c:pt>
                <c:pt idx="97">
                  <c:v>471.1</c:v>
                </c:pt>
                <c:pt idx="98">
                  <c:v>468.29999999999995</c:v>
                </c:pt>
                <c:pt idx="99">
                  <c:v>467</c:v>
                </c:pt>
                <c:pt idx="100">
                  <c:v>464.1</c:v>
                </c:pt>
                <c:pt idx="101">
                  <c:v>464.40000000000003</c:v>
                </c:pt>
                <c:pt idx="102">
                  <c:v>466</c:v>
                </c:pt>
                <c:pt idx="103">
                  <c:v>458.20000000000005</c:v>
                </c:pt>
                <c:pt idx="104">
                  <c:v>453.7000000000001</c:v>
                </c:pt>
                <c:pt idx="105">
                  <c:v>463.39999999999992</c:v>
                </c:pt>
                <c:pt idx="106">
                  <c:v>470.59999999999997</c:v>
                </c:pt>
                <c:pt idx="107">
                  <c:v>471.40000000000003</c:v>
                </c:pt>
                <c:pt idx="108">
                  <c:v>474.7</c:v>
                </c:pt>
                <c:pt idx="109">
                  <c:v>466.80000000000013</c:v>
                </c:pt>
                <c:pt idx="110">
                  <c:v>459.90000000000003</c:v>
                </c:pt>
                <c:pt idx="111">
                  <c:v>455.90000000000003</c:v>
                </c:pt>
                <c:pt idx="112">
                  <c:v>447.30000000000007</c:v>
                </c:pt>
                <c:pt idx="113">
                  <c:v>446.90000000000003</c:v>
                </c:pt>
                <c:pt idx="114">
                  <c:v>446.70000000000005</c:v>
                </c:pt>
                <c:pt idx="115">
                  <c:v>440.8</c:v>
                </c:pt>
                <c:pt idx="116">
                  <c:v>436.2</c:v>
                </c:pt>
                <c:pt idx="117">
                  <c:v>425.6</c:v>
                </c:pt>
                <c:pt idx="118">
                  <c:v>421.8</c:v>
                </c:pt>
                <c:pt idx="119">
                  <c:v>424.59999999999997</c:v>
                </c:pt>
                <c:pt idx="120">
                  <c:v>418.9</c:v>
                </c:pt>
                <c:pt idx="121">
                  <c:v>428.2</c:v>
                </c:pt>
                <c:pt idx="122">
                  <c:v>420.2</c:v>
                </c:pt>
                <c:pt idx="123">
                  <c:v>413.2999999999999</c:v>
                </c:pt>
                <c:pt idx="124">
                  <c:v>422.19999999999993</c:v>
                </c:pt>
                <c:pt idx="125">
                  <c:v>429.9</c:v>
                </c:pt>
                <c:pt idx="126">
                  <c:v>431.59999999999997</c:v>
                </c:pt>
                <c:pt idx="127">
                  <c:v>433.7999999999999</c:v>
                </c:pt>
                <c:pt idx="128">
                  <c:v>420.40000000000009</c:v>
                </c:pt>
                <c:pt idx="129">
                  <c:v>422.79999999999995</c:v>
                </c:pt>
                <c:pt idx="130">
                  <c:v>418.29999999999995</c:v>
                </c:pt>
                <c:pt idx="131">
                  <c:v>427.29999999999995</c:v>
                </c:pt>
                <c:pt idx="132">
                  <c:v>424</c:v>
                </c:pt>
                <c:pt idx="133">
                  <c:v>412.40000000000003</c:v>
                </c:pt>
                <c:pt idx="134">
                  <c:v>418.99999999999994</c:v>
                </c:pt>
                <c:pt idx="135">
                  <c:v>420.9</c:v>
                </c:pt>
                <c:pt idx="136">
                  <c:v>415.8</c:v>
                </c:pt>
                <c:pt idx="137">
                  <c:v>418.6</c:v>
                </c:pt>
                <c:pt idx="138">
                  <c:v>417.90000000000003</c:v>
                </c:pt>
                <c:pt idx="139">
                  <c:v>402.69999999999993</c:v>
                </c:pt>
                <c:pt idx="140">
                  <c:v>404.9</c:v>
                </c:pt>
                <c:pt idx="141">
                  <c:v>409</c:v>
                </c:pt>
                <c:pt idx="142">
                  <c:v>394.2</c:v>
                </c:pt>
                <c:pt idx="143">
                  <c:v>393.69999999999993</c:v>
                </c:pt>
                <c:pt idx="144">
                  <c:v>397.10000000000008</c:v>
                </c:pt>
                <c:pt idx="145">
                  <c:v>401.50000000000006</c:v>
                </c:pt>
                <c:pt idx="146">
                  <c:v>401.90000000000003</c:v>
                </c:pt>
                <c:pt idx="147">
                  <c:v>402.10000000000008</c:v>
                </c:pt>
                <c:pt idx="148">
                  <c:v>403.79999999999995</c:v>
                </c:pt>
                <c:pt idx="149">
                  <c:v>403.3</c:v>
                </c:pt>
                <c:pt idx="150">
                  <c:v>405.40000000000003</c:v>
                </c:pt>
                <c:pt idx="151">
                  <c:v>399.20000000000005</c:v>
                </c:pt>
                <c:pt idx="152">
                  <c:v>403.7</c:v>
                </c:pt>
                <c:pt idx="153">
                  <c:v>413.89999999999992</c:v>
                </c:pt>
                <c:pt idx="154">
                  <c:v>418.69999999999993</c:v>
                </c:pt>
                <c:pt idx="155">
                  <c:v>415.29999999999995</c:v>
                </c:pt>
                <c:pt idx="156">
                  <c:v>427.99999999999994</c:v>
                </c:pt>
                <c:pt idx="157">
                  <c:v>423.09999999999997</c:v>
                </c:pt>
                <c:pt idx="158">
                  <c:v>420.59999999999997</c:v>
                </c:pt>
                <c:pt idx="159">
                  <c:v>412.7</c:v>
                </c:pt>
                <c:pt idx="160">
                  <c:v>412.1</c:v>
                </c:pt>
                <c:pt idx="161">
                  <c:v>408.6</c:v>
                </c:pt>
                <c:pt idx="162">
                  <c:v>413.30000000000007</c:v>
                </c:pt>
                <c:pt idx="163">
                  <c:v>425.6</c:v>
                </c:pt>
                <c:pt idx="164">
                  <c:v>433.8</c:v>
                </c:pt>
                <c:pt idx="165">
                  <c:v>427.99999999999994</c:v>
                </c:pt>
                <c:pt idx="166">
                  <c:v>436.69999999999993</c:v>
                </c:pt>
                <c:pt idx="167">
                  <c:v>443.80000000000007</c:v>
                </c:pt>
                <c:pt idx="168">
                  <c:v>440.30000000000007</c:v>
                </c:pt>
                <c:pt idx="169">
                  <c:v>431.70000000000005</c:v>
                </c:pt>
                <c:pt idx="170">
                  <c:v>430.5</c:v>
                </c:pt>
                <c:pt idx="171">
                  <c:v>433.5</c:v>
                </c:pt>
                <c:pt idx="172">
                  <c:v>430.79999999999995</c:v>
                </c:pt>
                <c:pt idx="173">
                  <c:v>431.49999999999994</c:v>
                </c:pt>
                <c:pt idx="174">
                  <c:v>422.70000000000005</c:v>
                </c:pt>
                <c:pt idx="175">
                  <c:v>420.5</c:v>
                </c:pt>
                <c:pt idx="176">
                  <c:v>423.7</c:v>
                </c:pt>
                <c:pt idx="177">
                  <c:v>417.09999999999991</c:v>
                </c:pt>
                <c:pt idx="178">
                  <c:v>420.90000000000003</c:v>
                </c:pt>
                <c:pt idx="179">
                  <c:v>419.9</c:v>
                </c:pt>
                <c:pt idx="180">
                  <c:v>414.70000000000005</c:v>
                </c:pt>
                <c:pt idx="181">
                  <c:v>414.59999999999997</c:v>
                </c:pt>
                <c:pt idx="182">
                  <c:v>421.5</c:v>
                </c:pt>
                <c:pt idx="183">
                  <c:v>422.40000000000003</c:v>
                </c:pt>
                <c:pt idx="184">
                  <c:v>412.90000000000003</c:v>
                </c:pt>
                <c:pt idx="185">
                  <c:v>408.9</c:v>
                </c:pt>
                <c:pt idx="186">
                  <c:v>406.90000000000009</c:v>
                </c:pt>
                <c:pt idx="187">
                  <c:v>411.9</c:v>
                </c:pt>
                <c:pt idx="188">
                  <c:v>415.4</c:v>
                </c:pt>
                <c:pt idx="189">
                  <c:v>414.1</c:v>
                </c:pt>
                <c:pt idx="190">
                  <c:v>412.09999999999997</c:v>
                </c:pt>
                <c:pt idx="191">
                  <c:v>415.5</c:v>
                </c:pt>
                <c:pt idx="192">
                  <c:v>411.9</c:v>
                </c:pt>
                <c:pt idx="193">
                  <c:v>412.59999999999997</c:v>
                </c:pt>
                <c:pt idx="194">
                  <c:v>414.19999999999993</c:v>
                </c:pt>
                <c:pt idx="195">
                  <c:v>404.40000000000003</c:v>
                </c:pt>
                <c:pt idx="196">
                  <c:v>402.00000000000006</c:v>
                </c:pt>
                <c:pt idx="197">
                  <c:v>419.40000000000009</c:v>
                </c:pt>
                <c:pt idx="198">
                  <c:v>427.29999999999995</c:v>
                </c:pt>
                <c:pt idx="199">
                  <c:v>434.50000000000006</c:v>
                </c:pt>
                <c:pt idx="200">
                  <c:v>447.1</c:v>
                </c:pt>
                <c:pt idx="201">
                  <c:v>440.00000000000006</c:v>
                </c:pt>
                <c:pt idx="202">
                  <c:v>440.2</c:v>
                </c:pt>
                <c:pt idx="203">
                  <c:v>434.3</c:v>
                </c:pt>
                <c:pt idx="204">
                  <c:v>436.00000000000006</c:v>
                </c:pt>
                <c:pt idx="205">
                  <c:v>432.59999999999997</c:v>
                </c:pt>
                <c:pt idx="206">
                  <c:v>424.79999999999995</c:v>
                </c:pt>
                <c:pt idx="207">
                  <c:v>423.19999999999993</c:v>
                </c:pt>
                <c:pt idx="208">
                  <c:v>426.3</c:v>
                </c:pt>
                <c:pt idx="209">
                  <c:v>429.59999999999991</c:v>
                </c:pt>
                <c:pt idx="210">
                  <c:v>432.4</c:v>
                </c:pt>
                <c:pt idx="211">
                  <c:v>427.80000000000007</c:v>
                </c:pt>
                <c:pt idx="212">
                  <c:v>422.30000000000007</c:v>
                </c:pt>
                <c:pt idx="213">
                  <c:v>424.79999999999995</c:v>
                </c:pt>
                <c:pt idx="214">
                  <c:v>426.50000000000006</c:v>
                </c:pt>
                <c:pt idx="215">
                  <c:v>426.79999999999995</c:v>
                </c:pt>
                <c:pt idx="216">
                  <c:v>425.5</c:v>
                </c:pt>
                <c:pt idx="217">
                  <c:v>427.80000000000007</c:v>
                </c:pt>
                <c:pt idx="218">
                  <c:v>423.4</c:v>
                </c:pt>
                <c:pt idx="219">
                  <c:v>424</c:v>
                </c:pt>
                <c:pt idx="220">
                  <c:v>413.20000000000005</c:v>
                </c:pt>
                <c:pt idx="221">
                  <c:v>418.9</c:v>
                </c:pt>
                <c:pt idx="222">
                  <c:v>422.3</c:v>
                </c:pt>
                <c:pt idx="223">
                  <c:v>421.40000000000003</c:v>
                </c:pt>
                <c:pt idx="224">
                  <c:v>418.50000000000006</c:v>
                </c:pt>
                <c:pt idx="225">
                  <c:v>420.8</c:v>
                </c:pt>
                <c:pt idx="226">
                  <c:v>439.89999999999992</c:v>
                </c:pt>
                <c:pt idx="227">
                  <c:v>447.1</c:v>
                </c:pt>
                <c:pt idx="228">
                  <c:v>449.8</c:v>
                </c:pt>
                <c:pt idx="229">
                  <c:v>445.59999999999997</c:v>
                </c:pt>
                <c:pt idx="230">
                  <c:v>441.4</c:v>
                </c:pt>
                <c:pt idx="231">
                  <c:v>447</c:v>
                </c:pt>
                <c:pt idx="232">
                  <c:v>447.59999999999991</c:v>
                </c:pt>
                <c:pt idx="233">
                  <c:v>441.90000000000003</c:v>
                </c:pt>
                <c:pt idx="234">
                  <c:v>444.30000000000007</c:v>
                </c:pt>
                <c:pt idx="235">
                  <c:v>453.7</c:v>
                </c:pt>
                <c:pt idx="236">
                  <c:v>451.20000000000005</c:v>
                </c:pt>
                <c:pt idx="237">
                  <c:v>442.90000000000003</c:v>
                </c:pt>
                <c:pt idx="238">
                  <c:v>441.4</c:v>
                </c:pt>
                <c:pt idx="239">
                  <c:v>449.9</c:v>
                </c:pt>
                <c:pt idx="240">
                  <c:v>430</c:v>
                </c:pt>
                <c:pt idx="241">
                  <c:v>432.4</c:v>
                </c:pt>
                <c:pt idx="242">
                  <c:v>437.4</c:v>
                </c:pt>
                <c:pt idx="243">
                  <c:v>440.30000000000007</c:v>
                </c:pt>
                <c:pt idx="244">
                  <c:v>436.7</c:v>
                </c:pt>
                <c:pt idx="245">
                  <c:v>442.09999999999991</c:v>
                </c:pt>
                <c:pt idx="246">
                  <c:v>449.09999999999997</c:v>
                </c:pt>
                <c:pt idx="247">
                  <c:v>441.8</c:v>
                </c:pt>
                <c:pt idx="248">
                  <c:v>425.7999999999999</c:v>
                </c:pt>
                <c:pt idx="249">
                  <c:v>436.00000000000006</c:v>
                </c:pt>
                <c:pt idx="250">
                  <c:v>428.99999999999989</c:v>
                </c:pt>
                <c:pt idx="251">
                  <c:v>431.50000000000006</c:v>
                </c:pt>
                <c:pt idx="252">
                  <c:v>430.5</c:v>
                </c:pt>
                <c:pt idx="253">
                  <c:v>429.2</c:v>
                </c:pt>
                <c:pt idx="254">
                  <c:v>427.7</c:v>
                </c:pt>
                <c:pt idx="255">
                  <c:v>427.7</c:v>
                </c:pt>
                <c:pt idx="256">
                  <c:v>427.7</c:v>
                </c:pt>
                <c:pt idx="257">
                  <c:v>434.09999999999991</c:v>
                </c:pt>
                <c:pt idx="258">
                  <c:v>428.3</c:v>
                </c:pt>
                <c:pt idx="259">
                  <c:v>420.2</c:v>
                </c:pt>
                <c:pt idx="260">
                  <c:v>420.2</c:v>
                </c:pt>
                <c:pt idx="261">
                  <c:v>415.79999999999995</c:v>
                </c:pt>
                <c:pt idx="262">
                  <c:v>436.8</c:v>
                </c:pt>
                <c:pt idx="263">
                  <c:v>426.90000000000003</c:v>
                </c:pt>
                <c:pt idx="264">
                  <c:v>426.80000000000007</c:v>
                </c:pt>
                <c:pt idx="265">
                  <c:v>429.6</c:v>
                </c:pt>
                <c:pt idx="266">
                  <c:v>411.59999999999997</c:v>
                </c:pt>
                <c:pt idx="267">
                  <c:v>400.09999999999997</c:v>
                </c:pt>
                <c:pt idx="268">
                  <c:v>395.49999999999994</c:v>
                </c:pt>
                <c:pt idx="269">
                  <c:v>412.7</c:v>
                </c:pt>
                <c:pt idx="270">
                  <c:v>409.99999999999994</c:v>
                </c:pt>
                <c:pt idx="271">
                  <c:v>407.7</c:v>
                </c:pt>
                <c:pt idx="272">
                  <c:v>412.3</c:v>
                </c:pt>
                <c:pt idx="273">
                  <c:v>404.2</c:v>
                </c:pt>
                <c:pt idx="274">
                  <c:v>404.8</c:v>
                </c:pt>
                <c:pt idx="275">
                  <c:v>408.5</c:v>
                </c:pt>
                <c:pt idx="276">
                  <c:v>402.40000000000009</c:v>
                </c:pt>
                <c:pt idx="277">
                  <c:v>403.40000000000009</c:v>
                </c:pt>
                <c:pt idx="278">
                  <c:v>409</c:v>
                </c:pt>
                <c:pt idx="279">
                  <c:v>406.30000000000007</c:v>
                </c:pt>
                <c:pt idx="280">
                  <c:v>411.59999999999997</c:v>
                </c:pt>
                <c:pt idx="281">
                  <c:v>407.90000000000009</c:v>
                </c:pt>
                <c:pt idx="282">
                  <c:v>411.8</c:v>
                </c:pt>
                <c:pt idx="283">
                  <c:v>408</c:v>
                </c:pt>
                <c:pt idx="284">
                  <c:v>407.79999999999995</c:v>
                </c:pt>
                <c:pt idx="285">
                  <c:v>403.6</c:v>
                </c:pt>
                <c:pt idx="286">
                  <c:v>406.00000000000006</c:v>
                </c:pt>
                <c:pt idx="287">
                  <c:v>403.3</c:v>
                </c:pt>
                <c:pt idx="288">
                  <c:v>400.4</c:v>
                </c:pt>
                <c:pt idx="289">
                  <c:v>398.6</c:v>
                </c:pt>
                <c:pt idx="290">
                  <c:v>401.1</c:v>
                </c:pt>
                <c:pt idx="291">
                  <c:v>402.80000000000007</c:v>
                </c:pt>
                <c:pt idx="292">
                  <c:v>426.90000000000003</c:v>
                </c:pt>
                <c:pt idx="293">
                  <c:v>412.2</c:v>
                </c:pt>
                <c:pt idx="294">
                  <c:v>412.09999999999997</c:v>
                </c:pt>
                <c:pt idx="295">
                  <c:v>409.3</c:v>
                </c:pt>
                <c:pt idx="296">
                  <c:v>405.19999999999993</c:v>
                </c:pt>
                <c:pt idx="297">
                  <c:v>397</c:v>
                </c:pt>
                <c:pt idx="298">
                  <c:v>399.3</c:v>
                </c:pt>
                <c:pt idx="299">
                  <c:v>410.80000000000007</c:v>
                </c:pt>
                <c:pt idx="300">
                  <c:v>403.7000000000001</c:v>
                </c:pt>
                <c:pt idx="301">
                  <c:v>403.2</c:v>
                </c:pt>
                <c:pt idx="302">
                  <c:v>407.90000000000009</c:v>
                </c:pt>
                <c:pt idx="303">
                  <c:v>411.40000000000009</c:v>
                </c:pt>
                <c:pt idx="304">
                  <c:v>410.50000000000006</c:v>
                </c:pt>
                <c:pt idx="305">
                  <c:v>413.8</c:v>
                </c:pt>
                <c:pt idx="306">
                  <c:v>418.6</c:v>
                </c:pt>
                <c:pt idx="307">
                  <c:v>419.7</c:v>
                </c:pt>
                <c:pt idx="308">
                  <c:v>422.99999999999994</c:v>
                </c:pt>
                <c:pt idx="309">
                  <c:v>426.69999999999993</c:v>
                </c:pt>
                <c:pt idx="310">
                  <c:v>424.6</c:v>
                </c:pt>
                <c:pt idx="311">
                  <c:v>426.1</c:v>
                </c:pt>
                <c:pt idx="312">
                  <c:v>425.6</c:v>
                </c:pt>
                <c:pt idx="313">
                  <c:v>423.20000000000005</c:v>
                </c:pt>
                <c:pt idx="314">
                  <c:v>421.09999999999997</c:v>
                </c:pt>
                <c:pt idx="315">
                  <c:v>423.90000000000009</c:v>
                </c:pt>
                <c:pt idx="316">
                  <c:v>425.4</c:v>
                </c:pt>
                <c:pt idx="317">
                  <c:v>417.3</c:v>
                </c:pt>
                <c:pt idx="318">
                  <c:v>417.90000000000003</c:v>
                </c:pt>
                <c:pt idx="319">
                  <c:v>425.4</c:v>
                </c:pt>
                <c:pt idx="320">
                  <c:v>420.90000000000003</c:v>
                </c:pt>
                <c:pt idx="321">
                  <c:v>422.00000000000006</c:v>
                </c:pt>
                <c:pt idx="322">
                  <c:v>424.5</c:v>
                </c:pt>
                <c:pt idx="323">
                  <c:v>423.09999999999997</c:v>
                </c:pt>
                <c:pt idx="324">
                  <c:v>423.09999999999997</c:v>
                </c:pt>
                <c:pt idx="325">
                  <c:v>423.20000000000005</c:v>
                </c:pt>
                <c:pt idx="326">
                  <c:v>417.6</c:v>
                </c:pt>
                <c:pt idx="327">
                  <c:v>418.09999999999991</c:v>
                </c:pt>
                <c:pt idx="328">
                  <c:v>423.09999999999997</c:v>
                </c:pt>
                <c:pt idx="329">
                  <c:v>419.59999999999997</c:v>
                </c:pt>
                <c:pt idx="330">
                  <c:v>422.30000000000007</c:v>
                </c:pt>
                <c:pt idx="331">
                  <c:v>424.09999999999997</c:v>
                </c:pt>
                <c:pt idx="332">
                  <c:v>424.3</c:v>
                </c:pt>
                <c:pt idx="333">
                  <c:v>431.1</c:v>
                </c:pt>
                <c:pt idx="334">
                  <c:v>435.79999999999995</c:v>
                </c:pt>
                <c:pt idx="335">
                  <c:v>435.10000000000008</c:v>
                </c:pt>
                <c:pt idx="336">
                  <c:v>437.5</c:v>
                </c:pt>
                <c:pt idx="337">
                  <c:v>440.00000000000006</c:v>
                </c:pt>
                <c:pt idx="338">
                  <c:v>431.4</c:v>
                </c:pt>
                <c:pt idx="339">
                  <c:v>431.4</c:v>
                </c:pt>
                <c:pt idx="340">
                  <c:v>435.29999999999995</c:v>
                </c:pt>
                <c:pt idx="341">
                  <c:v>432.2</c:v>
                </c:pt>
                <c:pt idx="342">
                  <c:v>424</c:v>
                </c:pt>
                <c:pt idx="343">
                  <c:v>429.2</c:v>
                </c:pt>
                <c:pt idx="344">
                  <c:v>434.8</c:v>
                </c:pt>
                <c:pt idx="345">
                  <c:v>438.40000000000003</c:v>
                </c:pt>
                <c:pt idx="346">
                  <c:v>435.29999999999995</c:v>
                </c:pt>
                <c:pt idx="347">
                  <c:v>435.29999999999995</c:v>
                </c:pt>
                <c:pt idx="348">
                  <c:v>437.59999999999997</c:v>
                </c:pt>
                <c:pt idx="349">
                  <c:v>442.2</c:v>
                </c:pt>
                <c:pt idx="350">
                  <c:v>444.9</c:v>
                </c:pt>
                <c:pt idx="351">
                  <c:v>432.4</c:v>
                </c:pt>
                <c:pt idx="352">
                  <c:v>432.09999999999997</c:v>
                </c:pt>
                <c:pt idx="353">
                  <c:v>431.70000000000005</c:v>
                </c:pt>
                <c:pt idx="354">
                  <c:v>425.09999999999997</c:v>
                </c:pt>
                <c:pt idx="355">
                  <c:v>428.2</c:v>
                </c:pt>
                <c:pt idx="356">
                  <c:v>419.7</c:v>
                </c:pt>
                <c:pt idx="357">
                  <c:v>429.59999999999991</c:v>
                </c:pt>
                <c:pt idx="358">
                  <c:v>428.6</c:v>
                </c:pt>
                <c:pt idx="359">
                  <c:v>424.4</c:v>
                </c:pt>
                <c:pt idx="360">
                  <c:v>423.09999999999997</c:v>
                </c:pt>
                <c:pt idx="361">
                  <c:v>425.7999999999999</c:v>
                </c:pt>
                <c:pt idx="362">
                  <c:v>421.20000000000005</c:v>
                </c:pt>
                <c:pt idx="363">
                  <c:v>419.29999999999995</c:v>
                </c:pt>
                <c:pt idx="364">
                  <c:v>426.3</c:v>
                </c:pt>
                <c:pt idx="365">
                  <c:v>430.40000000000003</c:v>
                </c:pt>
                <c:pt idx="366">
                  <c:v>426.09999999999991</c:v>
                </c:pt>
                <c:pt idx="367">
                  <c:v>421.2</c:v>
                </c:pt>
                <c:pt idx="368">
                  <c:v>424.5</c:v>
                </c:pt>
                <c:pt idx="369">
                  <c:v>422.89999999999992</c:v>
                </c:pt>
                <c:pt idx="370">
                  <c:v>431.1</c:v>
                </c:pt>
                <c:pt idx="371">
                  <c:v>433.2</c:v>
                </c:pt>
                <c:pt idx="372">
                  <c:v>435.29999999999995</c:v>
                </c:pt>
                <c:pt idx="373">
                  <c:v>429.9</c:v>
                </c:pt>
                <c:pt idx="374">
                  <c:v>425.5</c:v>
                </c:pt>
                <c:pt idx="375">
                  <c:v>423.7</c:v>
                </c:pt>
                <c:pt idx="376">
                  <c:v>429.1</c:v>
                </c:pt>
                <c:pt idx="377">
                  <c:v>427.50000000000006</c:v>
                </c:pt>
                <c:pt idx="378">
                  <c:v>435.69999999999993</c:v>
                </c:pt>
                <c:pt idx="379">
                  <c:v>451.10000000000008</c:v>
                </c:pt>
                <c:pt idx="380">
                  <c:v>448.00000000000006</c:v>
                </c:pt>
                <c:pt idx="381">
                  <c:v>454.3</c:v>
                </c:pt>
                <c:pt idx="382">
                  <c:v>452.4</c:v>
                </c:pt>
                <c:pt idx="383">
                  <c:v>449.4</c:v>
                </c:pt>
                <c:pt idx="384">
                  <c:v>449.5</c:v>
                </c:pt>
                <c:pt idx="385">
                  <c:v>448.79999999999995</c:v>
                </c:pt>
                <c:pt idx="386">
                  <c:v>449.3</c:v>
                </c:pt>
                <c:pt idx="387">
                  <c:v>445.3</c:v>
                </c:pt>
                <c:pt idx="388">
                  <c:v>444.10000000000008</c:v>
                </c:pt>
                <c:pt idx="389">
                  <c:v>437.7</c:v>
                </c:pt>
                <c:pt idx="390">
                  <c:v>426.6</c:v>
                </c:pt>
                <c:pt idx="391">
                  <c:v>426.20000000000005</c:v>
                </c:pt>
                <c:pt idx="392">
                  <c:v>424.2</c:v>
                </c:pt>
                <c:pt idx="393">
                  <c:v>419.80000000000007</c:v>
                </c:pt>
                <c:pt idx="394">
                  <c:v>423.7</c:v>
                </c:pt>
                <c:pt idx="395">
                  <c:v>426.1</c:v>
                </c:pt>
                <c:pt idx="396">
                  <c:v>422.49999999999994</c:v>
                </c:pt>
                <c:pt idx="397">
                  <c:v>426.99999999999994</c:v>
                </c:pt>
                <c:pt idx="398">
                  <c:v>428.3</c:v>
                </c:pt>
                <c:pt idx="399">
                  <c:v>426</c:v>
                </c:pt>
                <c:pt idx="400">
                  <c:v>428.99999999999989</c:v>
                </c:pt>
                <c:pt idx="401">
                  <c:v>428.10000000000008</c:v>
                </c:pt>
                <c:pt idx="402">
                  <c:v>432.7</c:v>
                </c:pt>
                <c:pt idx="403">
                  <c:v>432.30000000000007</c:v>
                </c:pt>
                <c:pt idx="404">
                  <c:v>429.8</c:v>
                </c:pt>
                <c:pt idx="405">
                  <c:v>427.4</c:v>
                </c:pt>
                <c:pt idx="406">
                  <c:v>432.09999999999997</c:v>
                </c:pt>
                <c:pt idx="407">
                  <c:v>431.59999999999997</c:v>
                </c:pt>
                <c:pt idx="408">
                  <c:v>433.5</c:v>
                </c:pt>
                <c:pt idx="409">
                  <c:v>435.29999999999995</c:v>
                </c:pt>
                <c:pt idx="410">
                  <c:v>439.9</c:v>
                </c:pt>
                <c:pt idx="411">
                  <c:v>438.8</c:v>
                </c:pt>
                <c:pt idx="412">
                  <c:v>442.09999999999991</c:v>
                </c:pt>
                <c:pt idx="413">
                  <c:v>442.49999999999989</c:v>
                </c:pt>
                <c:pt idx="414">
                  <c:v>439.60000000000008</c:v>
                </c:pt>
                <c:pt idx="415">
                  <c:v>432.8</c:v>
                </c:pt>
                <c:pt idx="416">
                  <c:v>433.09999999999997</c:v>
                </c:pt>
                <c:pt idx="417">
                  <c:v>424.6</c:v>
                </c:pt>
                <c:pt idx="418">
                  <c:v>424</c:v>
                </c:pt>
                <c:pt idx="419">
                  <c:v>428.99999999999989</c:v>
                </c:pt>
                <c:pt idx="420">
                  <c:v>431.50000000000006</c:v>
                </c:pt>
                <c:pt idx="421">
                  <c:v>440.2</c:v>
                </c:pt>
                <c:pt idx="422">
                  <c:v>440.00000000000006</c:v>
                </c:pt>
                <c:pt idx="423">
                  <c:v>431.70000000000005</c:v>
                </c:pt>
                <c:pt idx="424">
                  <c:v>433.90000000000003</c:v>
                </c:pt>
                <c:pt idx="425">
                  <c:v>437.70000000000005</c:v>
                </c:pt>
                <c:pt idx="426">
                  <c:v>441.8</c:v>
                </c:pt>
                <c:pt idx="427">
                  <c:v>443.50000000000006</c:v>
                </c:pt>
                <c:pt idx="428">
                  <c:v>438.2999999999999</c:v>
                </c:pt>
                <c:pt idx="429">
                  <c:v>441.49999999999989</c:v>
                </c:pt>
                <c:pt idx="430">
                  <c:v>442.2</c:v>
                </c:pt>
                <c:pt idx="431">
                  <c:v>436.29999999999995</c:v>
                </c:pt>
                <c:pt idx="432">
                  <c:v>437.3</c:v>
                </c:pt>
                <c:pt idx="433">
                  <c:v>437.4</c:v>
                </c:pt>
                <c:pt idx="434">
                  <c:v>433.90000000000003</c:v>
                </c:pt>
                <c:pt idx="435">
                  <c:v>431.4</c:v>
                </c:pt>
                <c:pt idx="436">
                  <c:v>439.59999999999997</c:v>
                </c:pt>
                <c:pt idx="437">
                  <c:v>443.40000000000003</c:v>
                </c:pt>
                <c:pt idx="438">
                  <c:v>446</c:v>
                </c:pt>
                <c:pt idx="439">
                  <c:v>451.09999999999991</c:v>
                </c:pt>
                <c:pt idx="440">
                  <c:v>454</c:v>
                </c:pt>
                <c:pt idx="441">
                  <c:v>457.50000000000011</c:v>
                </c:pt>
                <c:pt idx="442">
                  <c:v>458.9</c:v>
                </c:pt>
                <c:pt idx="443">
                  <c:v>455.60000000000008</c:v>
                </c:pt>
                <c:pt idx="444">
                  <c:v>461.99999999999994</c:v>
                </c:pt>
                <c:pt idx="445">
                  <c:v>465.8</c:v>
                </c:pt>
                <c:pt idx="446">
                  <c:v>462</c:v>
                </c:pt>
                <c:pt idx="447">
                  <c:v>456.60000000000008</c:v>
                </c:pt>
                <c:pt idx="448">
                  <c:v>452.99999999999994</c:v>
                </c:pt>
                <c:pt idx="449">
                  <c:v>446.3</c:v>
                </c:pt>
                <c:pt idx="450">
                  <c:v>449.6</c:v>
                </c:pt>
                <c:pt idx="451">
                  <c:v>451</c:v>
                </c:pt>
                <c:pt idx="452">
                  <c:v>448.50000000000006</c:v>
                </c:pt>
                <c:pt idx="453">
                  <c:v>445</c:v>
                </c:pt>
                <c:pt idx="454">
                  <c:v>448.00000000000006</c:v>
                </c:pt>
                <c:pt idx="455">
                  <c:v>445.7</c:v>
                </c:pt>
                <c:pt idx="456">
                  <c:v>453.9</c:v>
                </c:pt>
                <c:pt idx="457">
                  <c:v>451.39999999999992</c:v>
                </c:pt>
                <c:pt idx="458">
                  <c:v>446.90000000000003</c:v>
                </c:pt>
                <c:pt idx="459">
                  <c:v>441.2</c:v>
                </c:pt>
                <c:pt idx="460">
                  <c:v>444.80000000000007</c:v>
                </c:pt>
                <c:pt idx="461">
                  <c:v>445.59999999999997</c:v>
                </c:pt>
                <c:pt idx="462">
                  <c:v>445.29999999999995</c:v>
                </c:pt>
                <c:pt idx="463">
                  <c:v>446.1</c:v>
                </c:pt>
                <c:pt idx="464">
                  <c:v>443.99999999999994</c:v>
                </c:pt>
                <c:pt idx="465">
                  <c:v>443.9</c:v>
                </c:pt>
                <c:pt idx="466">
                  <c:v>450.3</c:v>
                </c:pt>
                <c:pt idx="467">
                  <c:v>454.4</c:v>
                </c:pt>
                <c:pt idx="468">
                  <c:v>456.1</c:v>
                </c:pt>
                <c:pt idx="469">
                  <c:v>457.4</c:v>
                </c:pt>
                <c:pt idx="470">
                  <c:v>449.4</c:v>
                </c:pt>
                <c:pt idx="471">
                  <c:v>448.09999999999997</c:v>
                </c:pt>
                <c:pt idx="472">
                  <c:v>451.6</c:v>
                </c:pt>
                <c:pt idx="473">
                  <c:v>454.7</c:v>
                </c:pt>
                <c:pt idx="474">
                  <c:v>452.20000000000005</c:v>
                </c:pt>
                <c:pt idx="475">
                  <c:v>458</c:v>
                </c:pt>
                <c:pt idx="476">
                  <c:v>456.89999999999992</c:v>
                </c:pt>
                <c:pt idx="477">
                  <c:v>449.6</c:v>
                </c:pt>
                <c:pt idx="478">
                  <c:v>451.69999999999993</c:v>
                </c:pt>
                <c:pt idx="479">
                  <c:v>449.6</c:v>
                </c:pt>
                <c:pt idx="480">
                  <c:v>447.90000000000003</c:v>
                </c:pt>
                <c:pt idx="481">
                  <c:v>445.09999999999997</c:v>
                </c:pt>
                <c:pt idx="482">
                  <c:v>453.3</c:v>
                </c:pt>
                <c:pt idx="483">
                  <c:v>445.4</c:v>
                </c:pt>
                <c:pt idx="484">
                  <c:v>453</c:v>
                </c:pt>
                <c:pt idx="485">
                  <c:v>456.79999999999995</c:v>
                </c:pt>
                <c:pt idx="486">
                  <c:v>454.5</c:v>
                </c:pt>
                <c:pt idx="487">
                  <c:v>458</c:v>
                </c:pt>
                <c:pt idx="488">
                  <c:v>468.1</c:v>
                </c:pt>
                <c:pt idx="489">
                  <c:v>465.9</c:v>
                </c:pt>
                <c:pt idx="490">
                  <c:v>465.2</c:v>
                </c:pt>
                <c:pt idx="491">
                  <c:v>468.6</c:v>
                </c:pt>
                <c:pt idx="492">
                  <c:v>470.7</c:v>
                </c:pt>
                <c:pt idx="493">
                  <c:v>484.09999999999991</c:v>
                </c:pt>
                <c:pt idx="494">
                  <c:v>492.6</c:v>
                </c:pt>
                <c:pt idx="495">
                  <c:v>518.6</c:v>
                </c:pt>
              </c:numCache>
            </c:numRef>
          </c:val>
          <c:smooth val="1"/>
          <c:extLst>
            <c:ext xmlns:c16="http://schemas.microsoft.com/office/drawing/2014/chart" uri="{C3380CC4-5D6E-409C-BE32-E72D297353CC}">
              <c16:uniqueId val="{00000001-5CDB-4CF3-8A18-80A11EB31358}"/>
            </c:ext>
          </c:extLst>
        </c:ser>
        <c:ser>
          <c:idx val="2"/>
          <c:order val="2"/>
          <c:tx>
            <c:strRef>
              <c:f>Munka1!$D$1</c:f>
              <c:strCache>
                <c:ptCount val="1"/>
                <c:pt idx="0">
                  <c:v>cseh </c:v>
                </c:pt>
              </c:strCache>
            </c:strRef>
          </c:tx>
          <c:spPr>
            <a:ln w="38100" cap="rnd">
              <a:solidFill>
                <a:schemeClr val="accent3"/>
              </a:solidFill>
              <a:round/>
            </a:ln>
            <a:effectLst/>
          </c:spPr>
          <c:marker>
            <c:symbol val="none"/>
          </c:marker>
          <c:cat>
            <c:numRef>
              <c:f>Munka1!$A$262:$A$757</c:f>
              <c:numCache>
                <c:formatCode>yyyy\.mm\.dd\.</c:formatCode>
                <c:ptCount val="496"/>
                <c:pt idx="0">
                  <c:v>44928</c:v>
                </c:pt>
                <c:pt idx="1">
                  <c:v>44929</c:v>
                </c:pt>
                <c:pt idx="2">
                  <c:v>44930</c:v>
                </c:pt>
                <c:pt idx="3">
                  <c:v>44931</c:v>
                </c:pt>
                <c:pt idx="4">
                  <c:v>44932</c:v>
                </c:pt>
                <c:pt idx="5">
                  <c:v>44935</c:v>
                </c:pt>
                <c:pt idx="6">
                  <c:v>44936</c:v>
                </c:pt>
                <c:pt idx="7">
                  <c:v>44937</c:v>
                </c:pt>
                <c:pt idx="8">
                  <c:v>44938</c:v>
                </c:pt>
                <c:pt idx="9">
                  <c:v>44939</c:v>
                </c:pt>
                <c:pt idx="10">
                  <c:v>44942</c:v>
                </c:pt>
                <c:pt idx="11">
                  <c:v>44943</c:v>
                </c:pt>
                <c:pt idx="12">
                  <c:v>44944</c:v>
                </c:pt>
                <c:pt idx="13">
                  <c:v>44945</c:v>
                </c:pt>
                <c:pt idx="14">
                  <c:v>44946</c:v>
                </c:pt>
                <c:pt idx="15">
                  <c:v>44949</c:v>
                </c:pt>
                <c:pt idx="16">
                  <c:v>44950</c:v>
                </c:pt>
                <c:pt idx="17">
                  <c:v>44951</c:v>
                </c:pt>
                <c:pt idx="18">
                  <c:v>44952</c:v>
                </c:pt>
                <c:pt idx="19">
                  <c:v>44953</c:v>
                </c:pt>
                <c:pt idx="20">
                  <c:v>44956</c:v>
                </c:pt>
                <c:pt idx="21">
                  <c:v>44957</c:v>
                </c:pt>
                <c:pt idx="22">
                  <c:v>44958</c:v>
                </c:pt>
                <c:pt idx="23">
                  <c:v>44959</c:v>
                </c:pt>
                <c:pt idx="24">
                  <c:v>44960</c:v>
                </c:pt>
                <c:pt idx="25">
                  <c:v>44963</c:v>
                </c:pt>
                <c:pt idx="26">
                  <c:v>44964</c:v>
                </c:pt>
                <c:pt idx="27">
                  <c:v>44965</c:v>
                </c:pt>
                <c:pt idx="28">
                  <c:v>44966</c:v>
                </c:pt>
                <c:pt idx="29">
                  <c:v>44967</c:v>
                </c:pt>
                <c:pt idx="30">
                  <c:v>44970</c:v>
                </c:pt>
                <c:pt idx="31">
                  <c:v>44971</c:v>
                </c:pt>
                <c:pt idx="32">
                  <c:v>44972</c:v>
                </c:pt>
                <c:pt idx="33">
                  <c:v>44973</c:v>
                </c:pt>
                <c:pt idx="34">
                  <c:v>44974</c:v>
                </c:pt>
                <c:pt idx="35">
                  <c:v>44977</c:v>
                </c:pt>
                <c:pt idx="36">
                  <c:v>44978</c:v>
                </c:pt>
                <c:pt idx="37">
                  <c:v>44979</c:v>
                </c:pt>
                <c:pt idx="38">
                  <c:v>44980</c:v>
                </c:pt>
                <c:pt idx="39">
                  <c:v>44981</c:v>
                </c:pt>
                <c:pt idx="40">
                  <c:v>44984</c:v>
                </c:pt>
                <c:pt idx="41">
                  <c:v>44985</c:v>
                </c:pt>
                <c:pt idx="42">
                  <c:v>44986</c:v>
                </c:pt>
                <c:pt idx="43">
                  <c:v>44987</c:v>
                </c:pt>
                <c:pt idx="44">
                  <c:v>44988</c:v>
                </c:pt>
                <c:pt idx="45">
                  <c:v>44991</c:v>
                </c:pt>
                <c:pt idx="46">
                  <c:v>44992</c:v>
                </c:pt>
                <c:pt idx="47">
                  <c:v>44993</c:v>
                </c:pt>
                <c:pt idx="48">
                  <c:v>44994</c:v>
                </c:pt>
                <c:pt idx="49">
                  <c:v>44995</c:v>
                </c:pt>
                <c:pt idx="50">
                  <c:v>44998</c:v>
                </c:pt>
                <c:pt idx="51">
                  <c:v>44999</c:v>
                </c:pt>
                <c:pt idx="52">
                  <c:v>45000</c:v>
                </c:pt>
                <c:pt idx="53">
                  <c:v>45001</c:v>
                </c:pt>
                <c:pt idx="54">
                  <c:v>45002</c:v>
                </c:pt>
                <c:pt idx="55">
                  <c:v>45005</c:v>
                </c:pt>
                <c:pt idx="56">
                  <c:v>45006</c:v>
                </c:pt>
                <c:pt idx="57">
                  <c:v>45007</c:v>
                </c:pt>
                <c:pt idx="58">
                  <c:v>45008</c:v>
                </c:pt>
                <c:pt idx="59">
                  <c:v>45009</c:v>
                </c:pt>
                <c:pt idx="60">
                  <c:v>45012</c:v>
                </c:pt>
                <c:pt idx="61">
                  <c:v>45013</c:v>
                </c:pt>
                <c:pt idx="62">
                  <c:v>45014</c:v>
                </c:pt>
                <c:pt idx="63">
                  <c:v>45015</c:v>
                </c:pt>
                <c:pt idx="64">
                  <c:v>45016</c:v>
                </c:pt>
                <c:pt idx="65">
                  <c:v>45019</c:v>
                </c:pt>
                <c:pt idx="66">
                  <c:v>45020</c:v>
                </c:pt>
                <c:pt idx="67">
                  <c:v>45021</c:v>
                </c:pt>
                <c:pt idx="68">
                  <c:v>45022</c:v>
                </c:pt>
                <c:pt idx="69">
                  <c:v>45023</c:v>
                </c:pt>
                <c:pt idx="70">
                  <c:v>45026</c:v>
                </c:pt>
                <c:pt idx="71">
                  <c:v>45027</c:v>
                </c:pt>
                <c:pt idx="72">
                  <c:v>45028</c:v>
                </c:pt>
                <c:pt idx="73">
                  <c:v>45029</c:v>
                </c:pt>
                <c:pt idx="74">
                  <c:v>45030</c:v>
                </c:pt>
                <c:pt idx="75">
                  <c:v>45033</c:v>
                </c:pt>
                <c:pt idx="76">
                  <c:v>45034</c:v>
                </c:pt>
                <c:pt idx="77">
                  <c:v>45035</c:v>
                </c:pt>
                <c:pt idx="78">
                  <c:v>45036</c:v>
                </c:pt>
                <c:pt idx="79">
                  <c:v>45037</c:v>
                </c:pt>
                <c:pt idx="80">
                  <c:v>45040</c:v>
                </c:pt>
                <c:pt idx="81">
                  <c:v>45041</c:v>
                </c:pt>
                <c:pt idx="82">
                  <c:v>45042</c:v>
                </c:pt>
                <c:pt idx="83">
                  <c:v>45043</c:v>
                </c:pt>
                <c:pt idx="84">
                  <c:v>45044</c:v>
                </c:pt>
                <c:pt idx="85">
                  <c:v>45047</c:v>
                </c:pt>
                <c:pt idx="86">
                  <c:v>45048</c:v>
                </c:pt>
                <c:pt idx="87">
                  <c:v>45049</c:v>
                </c:pt>
                <c:pt idx="88">
                  <c:v>45050</c:v>
                </c:pt>
                <c:pt idx="89">
                  <c:v>45051</c:v>
                </c:pt>
                <c:pt idx="90">
                  <c:v>45054</c:v>
                </c:pt>
                <c:pt idx="91">
                  <c:v>45055</c:v>
                </c:pt>
                <c:pt idx="92">
                  <c:v>45056</c:v>
                </c:pt>
                <c:pt idx="93">
                  <c:v>45057</c:v>
                </c:pt>
                <c:pt idx="94">
                  <c:v>45058</c:v>
                </c:pt>
                <c:pt idx="95">
                  <c:v>45061</c:v>
                </c:pt>
                <c:pt idx="96">
                  <c:v>45062</c:v>
                </c:pt>
                <c:pt idx="97">
                  <c:v>45063</c:v>
                </c:pt>
                <c:pt idx="98">
                  <c:v>45064</c:v>
                </c:pt>
                <c:pt idx="99">
                  <c:v>45065</c:v>
                </c:pt>
                <c:pt idx="100">
                  <c:v>45068</c:v>
                </c:pt>
                <c:pt idx="101">
                  <c:v>45069</c:v>
                </c:pt>
                <c:pt idx="102">
                  <c:v>45070</c:v>
                </c:pt>
                <c:pt idx="103">
                  <c:v>45071</c:v>
                </c:pt>
                <c:pt idx="104">
                  <c:v>45072</c:v>
                </c:pt>
                <c:pt idx="105">
                  <c:v>45075</c:v>
                </c:pt>
                <c:pt idx="106">
                  <c:v>45076</c:v>
                </c:pt>
                <c:pt idx="107">
                  <c:v>45077</c:v>
                </c:pt>
                <c:pt idx="108">
                  <c:v>45078</c:v>
                </c:pt>
                <c:pt idx="109">
                  <c:v>45079</c:v>
                </c:pt>
                <c:pt idx="110">
                  <c:v>45082</c:v>
                </c:pt>
                <c:pt idx="111">
                  <c:v>45083</c:v>
                </c:pt>
                <c:pt idx="112">
                  <c:v>45084</c:v>
                </c:pt>
                <c:pt idx="113">
                  <c:v>45085</c:v>
                </c:pt>
                <c:pt idx="114">
                  <c:v>45086</c:v>
                </c:pt>
                <c:pt idx="115">
                  <c:v>45089</c:v>
                </c:pt>
                <c:pt idx="116">
                  <c:v>45090</c:v>
                </c:pt>
                <c:pt idx="117">
                  <c:v>45091</c:v>
                </c:pt>
                <c:pt idx="118">
                  <c:v>45092</c:v>
                </c:pt>
                <c:pt idx="119">
                  <c:v>45093</c:v>
                </c:pt>
                <c:pt idx="120">
                  <c:v>45096</c:v>
                </c:pt>
                <c:pt idx="121">
                  <c:v>45097</c:v>
                </c:pt>
                <c:pt idx="122">
                  <c:v>45098</c:v>
                </c:pt>
                <c:pt idx="123">
                  <c:v>45099</c:v>
                </c:pt>
                <c:pt idx="124">
                  <c:v>45100</c:v>
                </c:pt>
                <c:pt idx="125">
                  <c:v>45103</c:v>
                </c:pt>
                <c:pt idx="126">
                  <c:v>45104</c:v>
                </c:pt>
                <c:pt idx="127">
                  <c:v>45105</c:v>
                </c:pt>
                <c:pt idx="128">
                  <c:v>45106</c:v>
                </c:pt>
                <c:pt idx="129">
                  <c:v>45107</c:v>
                </c:pt>
                <c:pt idx="130">
                  <c:v>45110</c:v>
                </c:pt>
                <c:pt idx="131">
                  <c:v>45111</c:v>
                </c:pt>
                <c:pt idx="132">
                  <c:v>45112</c:v>
                </c:pt>
                <c:pt idx="133">
                  <c:v>45113</c:v>
                </c:pt>
                <c:pt idx="134">
                  <c:v>45114</c:v>
                </c:pt>
                <c:pt idx="135">
                  <c:v>45117</c:v>
                </c:pt>
                <c:pt idx="136">
                  <c:v>45118</c:v>
                </c:pt>
                <c:pt idx="137">
                  <c:v>45119</c:v>
                </c:pt>
                <c:pt idx="138">
                  <c:v>45120</c:v>
                </c:pt>
                <c:pt idx="139">
                  <c:v>45121</c:v>
                </c:pt>
                <c:pt idx="140">
                  <c:v>45124</c:v>
                </c:pt>
                <c:pt idx="141">
                  <c:v>45125</c:v>
                </c:pt>
                <c:pt idx="142">
                  <c:v>45126</c:v>
                </c:pt>
                <c:pt idx="143">
                  <c:v>45127</c:v>
                </c:pt>
                <c:pt idx="144">
                  <c:v>45128</c:v>
                </c:pt>
                <c:pt idx="145">
                  <c:v>45131</c:v>
                </c:pt>
                <c:pt idx="146">
                  <c:v>45132</c:v>
                </c:pt>
                <c:pt idx="147">
                  <c:v>45133</c:v>
                </c:pt>
                <c:pt idx="148">
                  <c:v>45134</c:v>
                </c:pt>
                <c:pt idx="149">
                  <c:v>45135</c:v>
                </c:pt>
                <c:pt idx="150">
                  <c:v>45138</c:v>
                </c:pt>
                <c:pt idx="151">
                  <c:v>45139</c:v>
                </c:pt>
                <c:pt idx="152">
                  <c:v>45140</c:v>
                </c:pt>
                <c:pt idx="153">
                  <c:v>45141</c:v>
                </c:pt>
                <c:pt idx="154">
                  <c:v>45142</c:v>
                </c:pt>
                <c:pt idx="155">
                  <c:v>45145</c:v>
                </c:pt>
                <c:pt idx="156">
                  <c:v>45146</c:v>
                </c:pt>
                <c:pt idx="157">
                  <c:v>45147</c:v>
                </c:pt>
                <c:pt idx="158">
                  <c:v>45148</c:v>
                </c:pt>
                <c:pt idx="159">
                  <c:v>45149</c:v>
                </c:pt>
                <c:pt idx="160">
                  <c:v>45152</c:v>
                </c:pt>
                <c:pt idx="161">
                  <c:v>45153</c:v>
                </c:pt>
                <c:pt idx="162">
                  <c:v>45154</c:v>
                </c:pt>
                <c:pt idx="163">
                  <c:v>45155</c:v>
                </c:pt>
                <c:pt idx="164">
                  <c:v>45156</c:v>
                </c:pt>
                <c:pt idx="165">
                  <c:v>45159</c:v>
                </c:pt>
                <c:pt idx="166">
                  <c:v>45160</c:v>
                </c:pt>
                <c:pt idx="167">
                  <c:v>45161</c:v>
                </c:pt>
                <c:pt idx="168">
                  <c:v>45162</c:v>
                </c:pt>
                <c:pt idx="169">
                  <c:v>45163</c:v>
                </c:pt>
                <c:pt idx="170">
                  <c:v>45166</c:v>
                </c:pt>
                <c:pt idx="171">
                  <c:v>45167</c:v>
                </c:pt>
                <c:pt idx="172">
                  <c:v>45168</c:v>
                </c:pt>
                <c:pt idx="173">
                  <c:v>45169</c:v>
                </c:pt>
                <c:pt idx="174">
                  <c:v>45170</c:v>
                </c:pt>
                <c:pt idx="175">
                  <c:v>45173</c:v>
                </c:pt>
                <c:pt idx="176">
                  <c:v>45174</c:v>
                </c:pt>
                <c:pt idx="177">
                  <c:v>45175</c:v>
                </c:pt>
                <c:pt idx="178">
                  <c:v>45176</c:v>
                </c:pt>
                <c:pt idx="179">
                  <c:v>45177</c:v>
                </c:pt>
                <c:pt idx="180">
                  <c:v>45180</c:v>
                </c:pt>
                <c:pt idx="181">
                  <c:v>45181</c:v>
                </c:pt>
                <c:pt idx="182">
                  <c:v>45182</c:v>
                </c:pt>
                <c:pt idx="183">
                  <c:v>45183</c:v>
                </c:pt>
                <c:pt idx="184">
                  <c:v>45184</c:v>
                </c:pt>
                <c:pt idx="185">
                  <c:v>45187</c:v>
                </c:pt>
                <c:pt idx="186">
                  <c:v>45188</c:v>
                </c:pt>
                <c:pt idx="187">
                  <c:v>45189</c:v>
                </c:pt>
                <c:pt idx="188">
                  <c:v>45190</c:v>
                </c:pt>
                <c:pt idx="189">
                  <c:v>45191</c:v>
                </c:pt>
                <c:pt idx="190">
                  <c:v>45194</c:v>
                </c:pt>
                <c:pt idx="191">
                  <c:v>45195</c:v>
                </c:pt>
                <c:pt idx="192">
                  <c:v>45196</c:v>
                </c:pt>
                <c:pt idx="193">
                  <c:v>45197</c:v>
                </c:pt>
                <c:pt idx="194">
                  <c:v>45198</c:v>
                </c:pt>
                <c:pt idx="195">
                  <c:v>45201</c:v>
                </c:pt>
                <c:pt idx="196">
                  <c:v>45202</c:v>
                </c:pt>
                <c:pt idx="197">
                  <c:v>45203</c:v>
                </c:pt>
                <c:pt idx="198">
                  <c:v>45204</c:v>
                </c:pt>
                <c:pt idx="199">
                  <c:v>45205</c:v>
                </c:pt>
                <c:pt idx="200">
                  <c:v>45208</c:v>
                </c:pt>
                <c:pt idx="201">
                  <c:v>45209</c:v>
                </c:pt>
                <c:pt idx="202">
                  <c:v>45210</c:v>
                </c:pt>
                <c:pt idx="203">
                  <c:v>45211</c:v>
                </c:pt>
                <c:pt idx="204">
                  <c:v>45212</c:v>
                </c:pt>
                <c:pt idx="205">
                  <c:v>45215</c:v>
                </c:pt>
                <c:pt idx="206">
                  <c:v>45216</c:v>
                </c:pt>
                <c:pt idx="207">
                  <c:v>45217</c:v>
                </c:pt>
                <c:pt idx="208">
                  <c:v>45218</c:v>
                </c:pt>
                <c:pt idx="209">
                  <c:v>45219</c:v>
                </c:pt>
                <c:pt idx="210">
                  <c:v>45222</c:v>
                </c:pt>
                <c:pt idx="211">
                  <c:v>45223</c:v>
                </c:pt>
                <c:pt idx="212">
                  <c:v>45224</c:v>
                </c:pt>
                <c:pt idx="213">
                  <c:v>45225</c:v>
                </c:pt>
                <c:pt idx="214">
                  <c:v>45226</c:v>
                </c:pt>
                <c:pt idx="215">
                  <c:v>45229</c:v>
                </c:pt>
                <c:pt idx="216">
                  <c:v>45230</c:v>
                </c:pt>
                <c:pt idx="217">
                  <c:v>45231</c:v>
                </c:pt>
                <c:pt idx="218">
                  <c:v>45232</c:v>
                </c:pt>
                <c:pt idx="219">
                  <c:v>45233</c:v>
                </c:pt>
                <c:pt idx="220">
                  <c:v>45236</c:v>
                </c:pt>
                <c:pt idx="221">
                  <c:v>45237</c:v>
                </c:pt>
                <c:pt idx="222">
                  <c:v>45238</c:v>
                </c:pt>
                <c:pt idx="223">
                  <c:v>45239</c:v>
                </c:pt>
                <c:pt idx="224">
                  <c:v>45240</c:v>
                </c:pt>
                <c:pt idx="225">
                  <c:v>45243</c:v>
                </c:pt>
                <c:pt idx="226">
                  <c:v>45244</c:v>
                </c:pt>
                <c:pt idx="227">
                  <c:v>45245</c:v>
                </c:pt>
                <c:pt idx="228">
                  <c:v>45246</c:v>
                </c:pt>
                <c:pt idx="229">
                  <c:v>45247</c:v>
                </c:pt>
                <c:pt idx="230">
                  <c:v>45250</c:v>
                </c:pt>
                <c:pt idx="231">
                  <c:v>45251</c:v>
                </c:pt>
                <c:pt idx="232">
                  <c:v>45252</c:v>
                </c:pt>
                <c:pt idx="233">
                  <c:v>45253</c:v>
                </c:pt>
                <c:pt idx="234">
                  <c:v>45254</c:v>
                </c:pt>
                <c:pt idx="235">
                  <c:v>45257</c:v>
                </c:pt>
                <c:pt idx="236">
                  <c:v>45258</c:v>
                </c:pt>
                <c:pt idx="237">
                  <c:v>45259</c:v>
                </c:pt>
                <c:pt idx="238">
                  <c:v>45260</c:v>
                </c:pt>
                <c:pt idx="239">
                  <c:v>45261</c:v>
                </c:pt>
                <c:pt idx="240">
                  <c:v>45264</c:v>
                </c:pt>
                <c:pt idx="241">
                  <c:v>45265</c:v>
                </c:pt>
                <c:pt idx="242">
                  <c:v>45266</c:v>
                </c:pt>
                <c:pt idx="243">
                  <c:v>45267</c:v>
                </c:pt>
                <c:pt idx="244">
                  <c:v>45268</c:v>
                </c:pt>
                <c:pt idx="245">
                  <c:v>45271</c:v>
                </c:pt>
                <c:pt idx="246">
                  <c:v>45272</c:v>
                </c:pt>
                <c:pt idx="247">
                  <c:v>45273</c:v>
                </c:pt>
                <c:pt idx="248">
                  <c:v>45274</c:v>
                </c:pt>
                <c:pt idx="249">
                  <c:v>45275</c:v>
                </c:pt>
                <c:pt idx="250">
                  <c:v>45278</c:v>
                </c:pt>
                <c:pt idx="251">
                  <c:v>45279</c:v>
                </c:pt>
                <c:pt idx="252">
                  <c:v>45280</c:v>
                </c:pt>
                <c:pt idx="253">
                  <c:v>45281</c:v>
                </c:pt>
                <c:pt idx="254">
                  <c:v>45282</c:v>
                </c:pt>
                <c:pt idx="255">
                  <c:v>45285</c:v>
                </c:pt>
                <c:pt idx="256">
                  <c:v>45286</c:v>
                </c:pt>
                <c:pt idx="257">
                  <c:v>45287</c:v>
                </c:pt>
                <c:pt idx="258">
                  <c:v>45288</c:v>
                </c:pt>
                <c:pt idx="259">
                  <c:v>45289</c:v>
                </c:pt>
                <c:pt idx="260">
                  <c:v>45292</c:v>
                </c:pt>
                <c:pt idx="261">
                  <c:v>45293</c:v>
                </c:pt>
                <c:pt idx="262">
                  <c:v>45294</c:v>
                </c:pt>
                <c:pt idx="263">
                  <c:v>45295</c:v>
                </c:pt>
                <c:pt idx="264">
                  <c:v>45296</c:v>
                </c:pt>
                <c:pt idx="265">
                  <c:v>45299</c:v>
                </c:pt>
                <c:pt idx="266">
                  <c:v>45300</c:v>
                </c:pt>
                <c:pt idx="267">
                  <c:v>45301</c:v>
                </c:pt>
                <c:pt idx="268">
                  <c:v>45302</c:v>
                </c:pt>
                <c:pt idx="269">
                  <c:v>45303</c:v>
                </c:pt>
                <c:pt idx="270">
                  <c:v>45306</c:v>
                </c:pt>
                <c:pt idx="271">
                  <c:v>45307</c:v>
                </c:pt>
                <c:pt idx="272">
                  <c:v>45308</c:v>
                </c:pt>
                <c:pt idx="273">
                  <c:v>45309</c:v>
                </c:pt>
                <c:pt idx="274">
                  <c:v>45310</c:v>
                </c:pt>
                <c:pt idx="275">
                  <c:v>45313</c:v>
                </c:pt>
                <c:pt idx="276">
                  <c:v>45314</c:v>
                </c:pt>
                <c:pt idx="277">
                  <c:v>45315</c:v>
                </c:pt>
                <c:pt idx="278">
                  <c:v>45316</c:v>
                </c:pt>
                <c:pt idx="279">
                  <c:v>45317</c:v>
                </c:pt>
                <c:pt idx="280">
                  <c:v>45320</c:v>
                </c:pt>
                <c:pt idx="281">
                  <c:v>45321</c:v>
                </c:pt>
                <c:pt idx="282">
                  <c:v>45322</c:v>
                </c:pt>
                <c:pt idx="283">
                  <c:v>45323</c:v>
                </c:pt>
                <c:pt idx="284">
                  <c:v>45324</c:v>
                </c:pt>
                <c:pt idx="285">
                  <c:v>45327</c:v>
                </c:pt>
                <c:pt idx="286">
                  <c:v>45328</c:v>
                </c:pt>
                <c:pt idx="287">
                  <c:v>45329</c:v>
                </c:pt>
                <c:pt idx="288">
                  <c:v>45330</c:v>
                </c:pt>
                <c:pt idx="289">
                  <c:v>45331</c:v>
                </c:pt>
                <c:pt idx="290">
                  <c:v>45334</c:v>
                </c:pt>
                <c:pt idx="291">
                  <c:v>45335</c:v>
                </c:pt>
                <c:pt idx="292">
                  <c:v>45336</c:v>
                </c:pt>
                <c:pt idx="293">
                  <c:v>45337</c:v>
                </c:pt>
                <c:pt idx="294">
                  <c:v>45338</c:v>
                </c:pt>
                <c:pt idx="295">
                  <c:v>45341</c:v>
                </c:pt>
                <c:pt idx="296">
                  <c:v>45342</c:v>
                </c:pt>
                <c:pt idx="297">
                  <c:v>45343</c:v>
                </c:pt>
                <c:pt idx="298">
                  <c:v>45344</c:v>
                </c:pt>
                <c:pt idx="299">
                  <c:v>45345</c:v>
                </c:pt>
                <c:pt idx="300">
                  <c:v>45348</c:v>
                </c:pt>
                <c:pt idx="301">
                  <c:v>45349</c:v>
                </c:pt>
                <c:pt idx="302">
                  <c:v>45350</c:v>
                </c:pt>
                <c:pt idx="303">
                  <c:v>45351</c:v>
                </c:pt>
                <c:pt idx="304">
                  <c:v>45352</c:v>
                </c:pt>
                <c:pt idx="305">
                  <c:v>45355</c:v>
                </c:pt>
                <c:pt idx="306">
                  <c:v>45356</c:v>
                </c:pt>
                <c:pt idx="307">
                  <c:v>45357</c:v>
                </c:pt>
                <c:pt idx="308">
                  <c:v>45358</c:v>
                </c:pt>
                <c:pt idx="309">
                  <c:v>45359</c:v>
                </c:pt>
                <c:pt idx="310">
                  <c:v>45362</c:v>
                </c:pt>
                <c:pt idx="311">
                  <c:v>45363</c:v>
                </c:pt>
                <c:pt idx="312">
                  <c:v>45364</c:v>
                </c:pt>
                <c:pt idx="313">
                  <c:v>45365</c:v>
                </c:pt>
                <c:pt idx="314">
                  <c:v>45366</c:v>
                </c:pt>
                <c:pt idx="315">
                  <c:v>45369</c:v>
                </c:pt>
                <c:pt idx="316">
                  <c:v>45370</c:v>
                </c:pt>
                <c:pt idx="317">
                  <c:v>45371</c:v>
                </c:pt>
                <c:pt idx="318">
                  <c:v>45372</c:v>
                </c:pt>
                <c:pt idx="319">
                  <c:v>45373</c:v>
                </c:pt>
                <c:pt idx="320">
                  <c:v>45376</c:v>
                </c:pt>
                <c:pt idx="321">
                  <c:v>45377</c:v>
                </c:pt>
                <c:pt idx="322">
                  <c:v>45378</c:v>
                </c:pt>
                <c:pt idx="323">
                  <c:v>45379</c:v>
                </c:pt>
                <c:pt idx="324">
                  <c:v>45380</c:v>
                </c:pt>
                <c:pt idx="325">
                  <c:v>45383</c:v>
                </c:pt>
                <c:pt idx="326">
                  <c:v>45384</c:v>
                </c:pt>
                <c:pt idx="327">
                  <c:v>45385</c:v>
                </c:pt>
                <c:pt idx="328">
                  <c:v>45386</c:v>
                </c:pt>
                <c:pt idx="329">
                  <c:v>45387</c:v>
                </c:pt>
                <c:pt idx="330">
                  <c:v>45390</c:v>
                </c:pt>
                <c:pt idx="331">
                  <c:v>45391</c:v>
                </c:pt>
                <c:pt idx="332">
                  <c:v>45392</c:v>
                </c:pt>
                <c:pt idx="333">
                  <c:v>45393</c:v>
                </c:pt>
                <c:pt idx="334">
                  <c:v>45394</c:v>
                </c:pt>
                <c:pt idx="335">
                  <c:v>45397</c:v>
                </c:pt>
                <c:pt idx="336">
                  <c:v>45398</c:v>
                </c:pt>
                <c:pt idx="337">
                  <c:v>45399</c:v>
                </c:pt>
                <c:pt idx="338">
                  <c:v>45400</c:v>
                </c:pt>
                <c:pt idx="339">
                  <c:v>45401</c:v>
                </c:pt>
                <c:pt idx="340">
                  <c:v>45404</c:v>
                </c:pt>
                <c:pt idx="341">
                  <c:v>45405</c:v>
                </c:pt>
                <c:pt idx="342">
                  <c:v>45406</c:v>
                </c:pt>
                <c:pt idx="343">
                  <c:v>45407</c:v>
                </c:pt>
                <c:pt idx="344">
                  <c:v>45408</c:v>
                </c:pt>
                <c:pt idx="345">
                  <c:v>45411</c:v>
                </c:pt>
                <c:pt idx="346">
                  <c:v>45412</c:v>
                </c:pt>
                <c:pt idx="347">
                  <c:v>45413</c:v>
                </c:pt>
                <c:pt idx="348">
                  <c:v>45414</c:v>
                </c:pt>
                <c:pt idx="349">
                  <c:v>45415</c:v>
                </c:pt>
                <c:pt idx="350">
                  <c:v>45418</c:v>
                </c:pt>
                <c:pt idx="351">
                  <c:v>45419</c:v>
                </c:pt>
                <c:pt idx="352">
                  <c:v>45420</c:v>
                </c:pt>
                <c:pt idx="353">
                  <c:v>45421</c:v>
                </c:pt>
                <c:pt idx="354">
                  <c:v>45422</c:v>
                </c:pt>
                <c:pt idx="355">
                  <c:v>45425</c:v>
                </c:pt>
                <c:pt idx="356">
                  <c:v>45426</c:v>
                </c:pt>
                <c:pt idx="357">
                  <c:v>45427</c:v>
                </c:pt>
                <c:pt idx="358">
                  <c:v>45428</c:v>
                </c:pt>
                <c:pt idx="359">
                  <c:v>45429</c:v>
                </c:pt>
                <c:pt idx="360">
                  <c:v>45432</c:v>
                </c:pt>
                <c:pt idx="361">
                  <c:v>45433</c:v>
                </c:pt>
                <c:pt idx="362">
                  <c:v>45434</c:v>
                </c:pt>
                <c:pt idx="363">
                  <c:v>45435</c:v>
                </c:pt>
                <c:pt idx="364">
                  <c:v>45436</c:v>
                </c:pt>
                <c:pt idx="365">
                  <c:v>45439</c:v>
                </c:pt>
                <c:pt idx="366">
                  <c:v>45440</c:v>
                </c:pt>
                <c:pt idx="367">
                  <c:v>45441</c:v>
                </c:pt>
                <c:pt idx="368">
                  <c:v>45442</c:v>
                </c:pt>
                <c:pt idx="369">
                  <c:v>45443</c:v>
                </c:pt>
                <c:pt idx="370">
                  <c:v>45446</c:v>
                </c:pt>
                <c:pt idx="371">
                  <c:v>45447</c:v>
                </c:pt>
                <c:pt idx="372">
                  <c:v>45448</c:v>
                </c:pt>
                <c:pt idx="373">
                  <c:v>45449</c:v>
                </c:pt>
                <c:pt idx="374">
                  <c:v>45450</c:v>
                </c:pt>
                <c:pt idx="375">
                  <c:v>45453</c:v>
                </c:pt>
                <c:pt idx="376">
                  <c:v>45454</c:v>
                </c:pt>
                <c:pt idx="377">
                  <c:v>45455</c:v>
                </c:pt>
                <c:pt idx="378">
                  <c:v>45456</c:v>
                </c:pt>
                <c:pt idx="379">
                  <c:v>45457</c:v>
                </c:pt>
                <c:pt idx="380">
                  <c:v>45460</c:v>
                </c:pt>
                <c:pt idx="381">
                  <c:v>45461</c:v>
                </c:pt>
                <c:pt idx="382">
                  <c:v>45462</c:v>
                </c:pt>
                <c:pt idx="383">
                  <c:v>45463</c:v>
                </c:pt>
                <c:pt idx="384">
                  <c:v>45464</c:v>
                </c:pt>
                <c:pt idx="385">
                  <c:v>45467</c:v>
                </c:pt>
                <c:pt idx="386">
                  <c:v>45468</c:v>
                </c:pt>
                <c:pt idx="387">
                  <c:v>45469</c:v>
                </c:pt>
                <c:pt idx="388">
                  <c:v>45470</c:v>
                </c:pt>
                <c:pt idx="389">
                  <c:v>45471</c:v>
                </c:pt>
                <c:pt idx="390">
                  <c:v>45474</c:v>
                </c:pt>
                <c:pt idx="391">
                  <c:v>45475</c:v>
                </c:pt>
                <c:pt idx="392">
                  <c:v>45476</c:v>
                </c:pt>
                <c:pt idx="393">
                  <c:v>45477</c:v>
                </c:pt>
                <c:pt idx="394">
                  <c:v>45478</c:v>
                </c:pt>
                <c:pt idx="395">
                  <c:v>45481</c:v>
                </c:pt>
                <c:pt idx="396">
                  <c:v>45482</c:v>
                </c:pt>
                <c:pt idx="397">
                  <c:v>45483</c:v>
                </c:pt>
                <c:pt idx="398">
                  <c:v>45484</c:v>
                </c:pt>
                <c:pt idx="399">
                  <c:v>45485</c:v>
                </c:pt>
                <c:pt idx="400">
                  <c:v>45488</c:v>
                </c:pt>
                <c:pt idx="401">
                  <c:v>45489</c:v>
                </c:pt>
                <c:pt idx="402">
                  <c:v>45490</c:v>
                </c:pt>
                <c:pt idx="403">
                  <c:v>45491</c:v>
                </c:pt>
                <c:pt idx="404">
                  <c:v>45492</c:v>
                </c:pt>
                <c:pt idx="405">
                  <c:v>45495</c:v>
                </c:pt>
                <c:pt idx="406">
                  <c:v>45496</c:v>
                </c:pt>
                <c:pt idx="407">
                  <c:v>45497</c:v>
                </c:pt>
                <c:pt idx="408">
                  <c:v>45498</c:v>
                </c:pt>
                <c:pt idx="409">
                  <c:v>45499</c:v>
                </c:pt>
                <c:pt idx="410">
                  <c:v>45502</c:v>
                </c:pt>
                <c:pt idx="411">
                  <c:v>45503</c:v>
                </c:pt>
                <c:pt idx="412">
                  <c:v>45504</c:v>
                </c:pt>
                <c:pt idx="413">
                  <c:v>45505</c:v>
                </c:pt>
                <c:pt idx="414">
                  <c:v>45506</c:v>
                </c:pt>
                <c:pt idx="415">
                  <c:v>45509</c:v>
                </c:pt>
                <c:pt idx="416">
                  <c:v>45510</c:v>
                </c:pt>
                <c:pt idx="417">
                  <c:v>45511</c:v>
                </c:pt>
                <c:pt idx="418">
                  <c:v>45512</c:v>
                </c:pt>
                <c:pt idx="419">
                  <c:v>45513</c:v>
                </c:pt>
                <c:pt idx="420">
                  <c:v>45516</c:v>
                </c:pt>
                <c:pt idx="421">
                  <c:v>45517</c:v>
                </c:pt>
                <c:pt idx="422">
                  <c:v>45518</c:v>
                </c:pt>
                <c:pt idx="423">
                  <c:v>45519</c:v>
                </c:pt>
                <c:pt idx="424">
                  <c:v>45520</c:v>
                </c:pt>
                <c:pt idx="425">
                  <c:v>45523</c:v>
                </c:pt>
                <c:pt idx="426">
                  <c:v>45524</c:v>
                </c:pt>
                <c:pt idx="427">
                  <c:v>45525</c:v>
                </c:pt>
                <c:pt idx="428">
                  <c:v>45526</c:v>
                </c:pt>
                <c:pt idx="429">
                  <c:v>45527</c:v>
                </c:pt>
                <c:pt idx="430">
                  <c:v>45530</c:v>
                </c:pt>
                <c:pt idx="431">
                  <c:v>45531</c:v>
                </c:pt>
                <c:pt idx="432">
                  <c:v>45532</c:v>
                </c:pt>
                <c:pt idx="433">
                  <c:v>45533</c:v>
                </c:pt>
                <c:pt idx="434">
                  <c:v>45534</c:v>
                </c:pt>
                <c:pt idx="435">
                  <c:v>45537</c:v>
                </c:pt>
                <c:pt idx="436">
                  <c:v>45538</c:v>
                </c:pt>
                <c:pt idx="437">
                  <c:v>45539</c:v>
                </c:pt>
                <c:pt idx="438">
                  <c:v>45540</c:v>
                </c:pt>
                <c:pt idx="439">
                  <c:v>45541</c:v>
                </c:pt>
                <c:pt idx="440">
                  <c:v>45544</c:v>
                </c:pt>
                <c:pt idx="441">
                  <c:v>45545</c:v>
                </c:pt>
                <c:pt idx="442">
                  <c:v>45546</c:v>
                </c:pt>
                <c:pt idx="443">
                  <c:v>45547</c:v>
                </c:pt>
                <c:pt idx="444">
                  <c:v>45548</c:v>
                </c:pt>
                <c:pt idx="445">
                  <c:v>45551</c:v>
                </c:pt>
                <c:pt idx="446">
                  <c:v>45552</c:v>
                </c:pt>
                <c:pt idx="447">
                  <c:v>45553</c:v>
                </c:pt>
                <c:pt idx="448">
                  <c:v>45554</c:v>
                </c:pt>
                <c:pt idx="449">
                  <c:v>45555</c:v>
                </c:pt>
                <c:pt idx="450">
                  <c:v>45558</c:v>
                </c:pt>
                <c:pt idx="451">
                  <c:v>45559</c:v>
                </c:pt>
                <c:pt idx="452">
                  <c:v>45560</c:v>
                </c:pt>
                <c:pt idx="453">
                  <c:v>45561</c:v>
                </c:pt>
                <c:pt idx="454">
                  <c:v>45562</c:v>
                </c:pt>
                <c:pt idx="455">
                  <c:v>45565</c:v>
                </c:pt>
                <c:pt idx="456">
                  <c:v>45566</c:v>
                </c:pt>
                <c:pt idx="457">
                  <c:v>45567</c:v>
                </c:pt>
                <c:pt idx="458">
                  <c:v>45568</c:v>
                </c:pt>
                <c:pt idx="459">
                  <c:v>45569</c:v>
                </c:pt>
                <c:pt idx="460">
                  <c:v>45572</c:v>
                </c:pt>
                <c:pt idx="461">
                  <c:v>45573</c:v>
                </c:pt>
                <c:pt idx="462">
                  <c:v>45574</c:v>
                </c:pt>
                <c:pt idx="463">
                  <c:v>45575</c:v>
                </c:pt>
                <c:pt idx="464">
                  <c:v>45576</c:v>
                </c:pt>
                <c:pt idx="465">
                  <c:v>45579</c:v>
                </c:pt>
                <c:pt idx="466">
                  <c:v>45580</c:v>
                </c:pt>
                <c:pt idx="467">
                  <c:v>45581</c:v>
                </c:pt>
                <c:pt idx="468">
                  <c:v>45582</c:v>
                </c:pt>
                <c:pt idx="469">
                  <c:v>45583</c:v>
                </c:pt>
                <c:pt idx="470">
                  <c:v>45586</c:v>
                </c:pt>
                <c:pt idx="471">
                  <c:v>45587</c:v>
                </c:pt>
                <c:pt idx="472">
                  <c:v>45588</c:v>
                </c:pt>
                <c:pt idx="473">
                  <c:v>45589</c:v>
                </c:pt>
                <c:pt idx="474">
                  <c:v>45590</c:v>
                </c:pt>
                <c:pt idx="475">
                  <c:v>45593</c:v>
                </c:pt>
                <c:pt idx="476">
                  <c:v>45594</c:v>
                </c:pt>
                <c:pt idx="477">
                  <c:v>45595</c:v>
                </c:pt>
                <c:pt idx="478">
                  <c:v>45596</c:v>
                </c:pt>
                <c:pt idx="479">
                  <c:v>45597</c:v>
                </c:pt>
                <c:pt idx="480">
                  <c:v>45600</c:v>
                </c:pt>
                <c:pt idx="481">
                  <c:v>45601</c:v>
                </c:pt>
                <c:pt idx="482">
                  <c:v>45602</c:v>
                </c:pt>
                <c:pt idx="483">
                  <c:v>45603</c:v>
                </c:pt>
                <c:pt idx="484">
                  <c:v>45604</c:v>
                </c:pt>
                <c:pt idx="485">
                  <c:v>45607</c:v>
                </c:pt>
                <c:pt idx="486">
                  <c:v>45608</c:v>
                </c:pt>
                <c:pt idx="487">
                  <c:v>45609</c:v>
                </c:pt>
                <c:pt idx="488">
                  <c:v>45610</c:v>
                </c:pt>
                <c:pt idx="489">
                  <c:v>45611</c:v>
                </c:pt>
                <c:pt idx="490">
                  <c:v>45614</c:v>
                </c:pt>
                <c:pt idx="491">
                  <c:v>45615</c:v>
                </c:pt>
                <c:pt idx="492">
                  <c:v>45616</c:v>
                </c:pt>
                <c:pt idx="493">
                  <c:v>45617</c:v>
                </c:pt>
                <c:pt idx="494">
                  <c:v>45618</c:v>
                </c:pt>
                <c:pt idx="495">
                  <c:v>45621</c:v>
                </c:pt>
              </c:numCache>
            </c:numRef>
          </c:cat>
          <c:val>
            <c:numRef>
              <c:f>Munka1!$D$262:$D$757</c:f>
              <c:numCache>
                <c:formatCode>General</c:formatCode>
                <c:ptCount val="496"/>
                <c:pt idx="0">
                  <c:v>257.59999999999997</c:v>
                </c:pt>
                <c:pt idx="1">
                  <c:v>258.30000000000007</c:v>
                </c:pt>
                <c:pt idx="2">
                  <c:v>255.10000000000005</c:v>
                </c:pt>
                <c:pt idx="3">
                  <c:v>236.30000000000004</c:v>
                </c:pt>
                <c:pt idx="4">
                  <c:v>228.60000000000005</c:v>
                </c:pt>
                <c:pt idx="5">
                  <c:v>215.49999999999997</c:v>
                </c:pt>
                <c:pt idx="6">
                  <c:v>216.7</c:v>
                </c:pt>
                <c:pt idx="7">
                  <c:v>214.39999999999998</c:v>
                </c:pt>
                <c:pt idx="8">
                  <c:v>210.6</c:v>
                </c:pt>
                <c:pt idx="9">
                  <c:v>206.29999999999998</c:v>
                </c:pt>
                <c:pt idx="10">
                  <c:v>206.9</c:v>
                </c:pt>
                <c:pt idx="11">
                  <c:v>218.19999999999996</c:v>
                </c:pt>
                <c:pt idx="12">
                  <c:v>216.9</c:v>
                </c:pt>
                <c:pt idx="13">
                  <c:v>212.50000000000006</c:v>
                </c:pt>
                <c:pt idx="14">
                  <c:v>209.89999999999998</c:v>
                </c:pt>
                <c:pt idx="15">
                  <c:v>215.79999999999998</c:v>
                </c:pt>
                <c:pt idx="16">
                  <c:v>220.4</c:v>
                </c:pt>
                <c:pt idx="17">
                  <c:v>221.89999999999998</c:v>
                </c:pt>
                <c:pt idx="18">
                  <c:v>216.8</c:v>
                </c:pt>
                <c:pt idx="19">
                  <c:v>225.40000000000003</c:v>
                </c:pt>
                <c:pt idx="20">
                  <c:v>227.60000000000002</c:v>
                </c:pt>
                <c:pt idx="21">
                  <c:v>229.9</c:v>
                </c:pt>
                <c:pt idx="22">
                  <c:v>224.7</c:v>
                </c:pt>
                <c:pt idx="23">
                  <c:v>231.4</c:v>
                </c:pt>
                <c:pt idx="24">
                  <c:v>216.29999999999998</c:v>
                </c:pt>
                <c:pt idx="25">
                  <c:v>215.3</c:v>
                </c:pt>
                <c:pt idx="26">
                  <c:v>211.7</c:v>
                </c:pt>
                <c:pt idx="27">
                  <c:v>208.50000000000003</c:v>
                </c:pt>
                <c:pt idx="28">
                  <c:v>210.1</c:v>
                </c:pt>
                <c:pt idx="29">
                  <c:v>212.40000000000006</c:v>
                </c:pt>
                <c:pt idx="30">
                  <c:v>218.30000000000004</c:v>
                </c:pt>
                <c:pt idx="31">
                  <c:v>216.49999999999997</c:v>
                </c:pt>
                <c:pt idx="32">
                  <c:v>221.29999999999995</c:v>
                </c:pt>
                <c:pt idx="33">
                  <c:v>222.09999999999997</c:v>
                </c:pt>
                <c:pt idx="34">
                  <c:v>232.9</c:v>
                </c:pt>
                <c:pt idx="35">
                  <c:v>224.29999999999998</c:v>
                </c:pt>
                <c:pt idx="36">
                  <c:v>233.10000000000005</c:v>
                </c:pt>
                <c:pt idx="37">
                  <c:v>231.60000000000002</c:v>
                </c:pt>
                <c:pt idx="38">
                  <c:v>232.6</c:v>
                </c:pt>
                <c:pt idx="39">
                  <c:v>230.10000000000002</c:v>
                </c:pt>
                <c:pt idx="40">
                  <c:v>225.8</c:v>
                </c:pt>
                <c:pt idx="41">
                  <c:v>228.30000000000004</c:v>
                </c:pt>
                <c:pt idx="42">
                  <c:v>226.2</c:v>
                </c:pt>
                <c:pt idx="43">
                  <c:v>252.40000000000003</c:v>
                </c:pt>
                <c:pt idx="44">
                  <c:v>238.40000000000003</c:v>
                </c:pt>
                <c:pt idx="45">
                  <c:v>221.4</c:v>
                </c:pt>
                <c:pt idx="46">
                  <c:v>225.60000000000002</c:v>
                </c:pt>
                <c:pt idx="47">
                  <c:v>222.10000000000002</c:v>
                </c:pt>
                <c:pt idx="48">
                  <c:v>222.10000000000002</c:v>
                </c:pt>
                <c:pt idx="49">
                  <c:v>224.8</c:v>
                </c:pt>
                <c:pt idx="50">
                  <c:v>232.49999999999997</c:v>
                </c:pt>
                <c:pt idx="51">
                  <c:v>222.10000000000002</c:v>
                </c:pt>
                <c:pt idx="52">
                  <c:v>238.19999999999996</c:v>
                </c:pt>
                <c:pt idx="53">
                  <c:v>218.4</c:v>
                </c:pt>
                <c:pt idx="54">
                  <c:v>231.99999999999997</c:v>
                </c:pt>
                <c:pt idx="55">
                  <c:v>224.39999999999998</c:v>
                </c:pt>
                <c:pt idx="56">
                  <c:v>216.7</c:v>
                </c:pt>
                <c:pt idx="57">
                  <c:v>223.10000000000002</c:v>
                </c:pt>
                <c:pt idx="58">
                  <c:v>238.00000000000003</c:v>
                </c:pt>
                <c:pt idx="59">
                  <c:v>239.60000000000002</c:v>
                </c:pt>
                <c:pt idx="60">
                  <c:v>234.20000000000002</c:v>
                </c:pt>
                <c:pt idx="61">
                  <c:v>228.59999999999997</c:v>
                </c:pt>
                <c:pt idx="62">
                  <c:v>225.70000000000002</c:v>
                </c:pt>
                <c:pt idx="63">
                  <c:v>220.49999999999997</c:v>
                </c:pt>
                <c:pt idx="64">
                  <c:v>229.70000000000005</c:v>
                </c:pt>
                <c:pt idx="65">
                  <c:v>234.70000000000005</c:v>
                </c:pt>
                <c:pt idx="66">
                  <c:v>235.3</c:v>
                </c:pt>
                <c:pt idx="67">
                  <c:v>234.30000000000004</c:v>
                </c:pt>
                <c:pt idx="68">
                  <c:v>229.2</c:v>
                </c:pt>
                <c:pt idx="69">
                  <c:v>229.2</c:v>
                </c:pt>
                <c:pt idx="70">
                  <c:v>229.2</c:v>
                </c:pt>
                <c:pt idx="71">
                  <c:v>223.89999999999998</c:v>
                </c:pt>
                <c:pt idx="72">
                  <c:v>223.1</c:v>
                </c:pt>
                <c:pt idx="73">
                  <c:v>234.20000000000005</c:v>
                </c:pt>
                <c:pt idx="74">
                  <c:v>233.70000000000002</c:v>
                </c:pt>
                <c:pt idx="75">
                  <c:v>234.79999999999998</c:v>
                </c:pt>
                <c:pt idx="76">
                  <c:v>231.90000000000003</c:v>
                </c:pt>
                <c:pt idx="77">
                  <c:v>227.99999999999997</c:v>
                </c:pt>
                <c:pt idx="78">
                  <c:v>228.79999999999998</c:v>
                </c:pt>
                <c:pt idx="79">
                  <c:v>225.2</c:v>
                </c:pt>
                <c:pt idx="80">
                  <c:v>222.29999999999998</c:v>
                </c:pt>
                <c:pt idx="81">
                  <c:v>229.29999999999998</c:v>
                </c:pt>
                <c:pt idx="82">
                  <c:v>224.9</c:v>
                </c:pt>
                <c:pt idx="83">
                  <c:v>218.70000000000002</c:v>
                </c:pt>
                <c:pt idx="84">
                  <c:v>221.20000000000002</c:v>
                </c:pt>
                <c:pt idx="85">
                  <c:v>221.20000000000002</c:v>
                </c:pt>
                <c:pt idx="86">
                  <c:v>225.90000000000003</c:v>
                </c:pt>
                <c:pt idx="87">
                  <c:v>230.6</c:v>
                </c:pt>
                <c:pt idx="88">
                  <c:v>232.19999999999996</c:v>
                </c:pt>
                <c:pt idx="89">
                  <c:v>221.89999999999998</c:v>
                </c:pt>
                <c:pt idx="90">
                  <c:v>219.1</c:v>
                </c:pt>
                <c:pt idx="91">
                  <c:v>217.59999999999997</c:v>
                </c:pt>
                <c:pt idx="92">
                  <c:v>223.90000000000003</c:v>
                </c:pt>
                <c:pt idx="93">
                  <c:v>213.39999999999998</c:v>
                </c:pt>
                <c:pt idx="94">
                  <c:v>210.20000000000005</c:v>
                </c:pt>
                <c:pt idx="95">
                  <c:v>208.8</c:v>
                </c:pt>
                <c:pt idx="96">
                  <c:v>204.9</c:v>
                </c:pt>
                <c:pt idx="97">
                  <c:v>209.7</c:v>
                </c:pt>
                <c:pt idx="98">
                  <c:v>204.6</c:v>
                </c:pt>
                <c:pt idx="99">
                  <c:v>209.49999999999997</c:v>
                </c:pt>
                <c:pt idx="100">
                  <c:v>209.80000000000004</c:v>
                </c:pt>
                <c:pt idx="101">
                  <c:v>218.30000000000004</c:v>
                </c:pt>
                <c:pt idx="102">
                  <c:v>217.80000000000004</c:v>
                </c:pt>
                <c:pt idx="103">
                  <c:v>212.4</c:v>
                </c:pt>
                <c:pt idx="104">
                  <c:v>209.00000000000003</c:v>
                </c:pt>
                <c:pt idx="105">
                  <c:v>218.6</c:v>
                </c:pt>
                <c:pt idx="106">
                  <c:v>217.50000000000003</c:v>
                </c:pt>
                <c:pt idx="107">
                  <c:v>219.70000000000002</c:v>
                </c:pt>
                <c:pt idx="108">
                  <c:v>222.2</c:v>
                </c:pt>
                <c:pt idx="109">
                  <c:v>218.00000000000003</c:v>
                </c:pt>
                <c:pt idx="110">
                  <c:v>205.00000000000003</c:v>
                </c:pt>
                <c:pt idx="111">
                  <c:v>205.29999999999998</c:v>
                </c:pt>
                <c:pt idx="112">
                  <c:v>201.30000000000004</c:v>
                </c:pt>
                <c:pt idx="113">
                  <c:v>204</c:v>
                </c:pt>
                <c:pt idx="114">
                  <c:v>197.50000000000006</c:v>
                </c:pt>
                <c:pt idx="115">
                  <c:v>190.50000000000003</c:v>
                </c:pt>
                <c:pt idx="116">
                  <c:v>187.39999999999998</c:v>
                </c:pt>
                <c:pt idx="117">
                  <c:v>189.4</c:v>
                </c:pt>
                <c:pt idx="118">
                  <c:v>188.00000000000003</c:v>
                </c:pt>
                <c:pt idx="119">
                  <c:v>189.1</c:v>
                </c:pt>
                <c:pt idx="120">
                  <c:v>189.3</c:v>
                </c:pt>
                <c:pt idx="121">
                  <c:v>196.00000000000003</c:v>
                </c:pt>
                <c:pt idx="122">
                  <c:v>191.70000000000002</c:v>
                </c:pt>
                <c:pt idx="123">
                  <c:v>185.39999999999998</c:v>
                </c:pt>
                <c:pt idx="124">
                  <c:v>191.19999999999996</c:v>
                </c:pt>
                <c:pt idx="125">
                  <c:v>192.99999999999997</c:v>
                </c:pt>
                <c:pt idx="126">
                  <c:v>187.10000000000005</c:v>
                </c:pt>
                <c:pt idx="127">
                  <c:v>190.70000000000005</c:v>
                </c:pt>
                <c:pt idx="128">
                  <c:v>186.90000000000003</c:v>
                </c:pt>
                <c:pt idx="129">
                  <c:v>191.6</c:v>
                </c:pt>
                <c:pt idx="130">
                  <c:v>183.6</c:v>
                </c:pt>
                <c:pt idx="131">
                  <c:v>180.30000000000004</c:v>
                </c:pt>
                <c:pt idx="132">
                  <c:v>177.8</c:v>
                </c:pt>
                <c:pt idx="133">
                  <c:v>164.10000000000005</c:v>
                </c:pt>
                <c:pt idx="134">
                  <c:v>176.39999999999998</c:v>
                </c:pt>
                <c:pt idx="135">
                  <c:v>172.8</c:v>
                </c:pt>
                <c:pt idx="136">
                  <c:v>169.1</c:v>
                </c:pt>
                <c:pt idx="137">
                  <c:v>170.79999999999998</c:v>
                </c:pt>
                <c:pt idx="138">
                  <c:v>169.3</c:v>
                </c:pt>
                <c:pt idx="139">
                  <c:v>166.70000000000002</c:v>
                </c:pt>
                <c:pt idx="140">
                  <c:v>163.69999999999999</c:v>
                </c:pt>
                <c:pt idx="141">
                  <c:v>161.70000000000005</c:v>
                </c:pt>
                <c:pt idx="142">
                  <c:v>164.8</c:v>
                </c:pt>
                <c:pt idx="143">
                  <c:v>167.3</c:v>
                </c:pt>
                <c:pt idx="144">
                  <c:v>164.3</c:v>
                </c:pt>
                <c:pt idx="145">
                  <c:v>160.50000000000006</c:v>
                </c:pt>
                <c:pt idx="146">
                  <c:v>162.69999999999999</c:v>
                </c:pt>
                <c:pt idx="147">
                  <c:v>164.60000000000002</c:v>
                </c:pt>
                <c:pt idx="148">
                  <c:v>159.60000000000002</c:v>
                </c:pt>
                <c:pt idx="149">
                  <c:v>159.70000000000005</c:v>
                </c:pt>
                <c:pt idx="150">
                  <c:v>158.60000000000002</c:v>
                </c:pt>
                <c:pt idx="151">
                  <c:v>158.50000000000003</c:v>
                </c:pt>
                <c:pt idx="152">
                  <c:v>160.9</c:v>
                </c:pt>
                <c:pt idx="153">
                  <c:v>159.09999999999997</c:v>
                </c:pt>
                <c:pt idx="154">
                  <c:v>161.20000000000005</c:v>
                </c:pt>
                <c:pt idx="155">
                  <c:v>157.20000000000002</c:v>
                </c:pt>
                <c:pt idx="156">
                  <c:v>166.1</c:v>
                </c:pt>
                <c:pt idx="157">
                  <c:v>166.39999999999998</c:v>
                </c:pt>
                <c:pt idx="158">
                  <c:v>161.10000000000002</c:v>
                </c:pt>
                <c:pt idx="159">
                  <c:v>155.10000000000002</c:v>
                </c:pt>
                <c:pt idx="160">
                  <c:v>161.40000000000003</c:v>
                </c:pt>
                <c:pt idx="161">
                  <c:v>165.19999999999996</c:v>
                </c:pt>
                <c:pt idx="162">
                  <c:v>164.7</c:v>
                </c:pt>
                <c:pt idx="163">
                  <c:v>166.70000000000002</c:v>
                </c:pt>
                <c:pt idx="164">
                  <c:v>179.99999999999997</c:v>
                </c:pt>
                <c:pt idx="165">
                  <c:v>178.79999999999998</c:v>
                </c:pt>
                <c:pt idx="166">
                  <c:v>185</c:v>
                </c:pt>
                <c:pt idx="167">
                  <c:v>190.3</c:v>
                </c:pt>
                <c:pt idx="168">
                  <c:v>184.60000000000002</c:v>
                </c:pt>
                <c:pt idx="169">
                  <c:v>183.39999999999998</c:v>
                </c:pt>
                <c:pt idx="170">
                  <c:v>183.3</c:v>
                </c:pt>
                <c:pt idx="171">
                  <c:v>187.40000000000006</c:v>
                </c:pt>
                <c:pt idx="172">
                  <c:v>183.2</c:v>
                </c:pt>
                <c:pt idx="173">
                  <c:v>189.79999999999995</c:v>
                </c:pt>
                <c:pt idx="174">
                  <c:v>183.4</c:v>
                </c:pt>
                <c:pt idx="175">
                  <c:v>183.70000000000002</c:v>
                </c:pt>
                <c:pt idx="176">
                  <c:v>184.19999999999996</c:v>
                </c:pt>
                <c:pt idx="177">
                  <c:v>181</c:v>
                </c:pt>
                <c:pt idx="178">
                  <c:v>189.1</c:v>
                </c:pt>
                <c:pt idx="179">
                  <c:v>189</c:v>
                </c:pt>
                <c:pt idx="180">
                  <c:v>183.2</c:v>
                </c:pt>
                <c:pt idx="181">
                  <c:v>183.3</c:v>
                </c:pt>
                <c:pt idx="182">
                  <c:v>183.8</c:v>
                </c:pt>
                <c:pt idx="183">
                  <c:v>183.10000000000005</c:v>
                </c:pt>
                <c:pt idx="184">
                  <c:v>177.30000000000007</c:v>
                </c:pt>
                <c:pt idx="185">
                  <c:v>180.29999999999998</c:v>
                </c:pt>
                <c:pt idx="186">
                  <c:v>176.5</c:v>
                </c:pt>
                <c:pt idx="187">
                  <c:v>185.79999999999995</c:v>
                </c:pt>
                <c:pt idx="188">
                  <c:v>191.3</c:v>
                </c:pt>
                <c:pt idx="189">
                  <c:v>192.19999999999996</c:v>
                </c:pt>
                <c:pt idx="190">
                  <c:v>190.50000000000003</c:v>
                </c:pt>
                <c:pt idx="191">
                  <c:v>191.5</c:v>
                </c:pt>
                <c:pt idx="192">
                  <c:v>192.3</c:v>
                </c:pt>
                <c:pt idx="193">
                  <c:v>183.6</c:v>
                </c:pt>
                <c:pt idx="194">
                  <c:v>194.69999999999996</c:v>
                </c:pt>
                <c:pt idx="195">
                  <c:v>187.4</c:v>
                </c:pt>
                <c:pt idx="196">
                  <c:v>195.8</c:v>
                </c:pt>
                <c:pt idx="197">
                  <c:v>206.69999999999996</c:v>
                </c:pt>
                <c:pt idx="198">
                  <c:v>201.9</c:v>
                </c:pt>
                <c:pt idx="199">
                  <c:v>200.4</c:v>
                </c:pt>
                <c:pt idx="200">
                  <c:v>203.6</c:v>
                </c:pt>
                <c:pt idx="201">
                  <c:v>191.79999999999998</c:v>
                </c:pt>
                <c:pt idx="202">
                  <c:v>183.8</c:v>
                </c:pt>
                <c:pt idx="203">
                  <c:v>181.10000000000005</c:v>
                </c:pt>
                <c:pt idx="204">
                  <c:v>180.79999999999998</c:v>
                </c:pt>
                <c:pt idx="205">
                  <c:v>182.29999999999995</c:v>
                </c:pt>
                <c:pt idx="206">
                  <c:v>175.89999999999998</c:v>
                </c:pt>
                <c:pt idx="207">
                  <c:v>181.8</c:v>
                </c:pt>
                <c:pt idx="208">
                  <c:v>187.09999999999997</c:v>
                </c:pt>
                <c:pt idx="209">
                  <c:v>198.90000000000003</c:v>
                </c:pt>
                <c:pt idx="210">
                  <c:v>202.99999999999997</c:v>
                </c:pt>
                <c:pt idx="211">
                  <c:v>198.40000000000003</c:v>
                </c:pt>
                <c:pt idx="212">
                  <c:v>189.8</c:v>
                </c:pt>
                <c:pt idx="213">
                  <c:v>191.69999999999993</c:v>
                </c:pt>
                <c:pt idx="214">
                  <c:v>187.60000000000002</c:v>
                </c:pt>
                <c:pt idx="215">
                  <c:v>187.39999999999998</c:v>
                </c:pt>
                <c:pt idx="216">
                  <c:v>186.50000000000003</c:v>
                </c:pt>
                <c:pt idx="217">
                  <c:v>187.9</c:v>
                </c:pt>
                <c:pt idx="218">
                  <c:v>182.6</c:v>
                </c:pt>
                <c:pt idx="219">
                  <c:v>177.5</c:v>
                </c:pt>
                <c:pt idx="220">
                  <c:v>177.50000000000003</c:v>
                </c:pt>
                <c:pt idx="221">
                  <c:v>182.40000000000003</c:v>
                </c:pt>
                <c:pt idx="222">
                  <c:v>185.9</c:v>
                </c:pt>
                <c:pt idx="223">
                  <c:v>183.20000000000002</c:v>
                </c:pt>
                <c:pt idx="224">
                  <c:v>181</c:v>
                </c:pt>
                <c:pt idx="225">
                  <c:v>184.40000000000003</c:v>
                </c:pt>
                <c:pt idx="226">
                  <c:v>186.99999999999997</c:v>
                </c:pt>
                <c:pt idx="227">
                  <c:v>178.09999999999997</c:v>
                </c:pt>
                <c:pt idx="228">
                  <c:v>175</c:v>
                </c:pt>
                <c:pt idx="229">
                  <c:v>175.2</c:v>
                </c:pt>
                <c:pt idx="230">
                  <c:v>165.60000000000002</c:v>
                </c:pt>
                <c:pt idx="231">
                  <c:v>167.79999999999998</c:v>
                </c:pt>
                <c:pt idx="232">
                  <c:v>176.8</c:v>
                </c:pt>
                <c:pt idx="233">
                  <c:v>172.7</c:v>
                </c:pt>
                <c:pt idx="234">
                  <c:v>169.4</c:v>
                </c:pt>
                <c:pt idx="235">
                  <c:v>180.10000000000002</c:v>
                </c:pt>
                <c:pt idx="236">
                  <c:v>184.10000000000002</c:v>
                </c:pt>
                <c:pt idx="237">
                  <c:v>179.50000000000003</c:v>
                </c:pt>
                <c:pt idx="238">
                  <c:v>181.29999999999998</c:v>
                </c:pt>
                <c:pt idx="239">
                  <c:v>184</c:v>
                </c:pt>
                <c:pt idx="240">
                  <c:v>188.40000000000003</c:v>
                </c:pt>
                <c:pt idx="241">
                  <c:v>192.3</c:v>
                </c:pt>
                <c:pt idx="242">
                  <c:v>189.19999999999993</c:v>
                </c:pt>
                <c:pt idx="243">
                  <c:v>187.5</c:v>
                </c:pt>
                <c:pt idx="244">
                  <c:v>179.70000000000005</c:v>
                </c:pt>
                <c:pt idx="245">
                  <c:v>177.69999999999996</c:v>
                </c:pt>
                <c:pt idx="246">
                  <c:v>179.69999999999996</c:v>
                </c:pt>
                <c:pt idx="247">
                  <c:v>184.60000000000002</c:v>
                </c:pt>
                <c:pt idx="248">
                  <c:v>183.9</c:v>
                </c:pt>
                <c:pt idx="249">
                  <c:v>188.09999999999997</c:v>
                </c:pt>
                <c:pt idx="250">
                  <c:v>175.99999999999997</c:v>
                </c:pt>
                <c:pt idx="251">
                  <c:v>178.10000000000002</c:v>
                </c:pt>
                <c:pt idx="252">
                  <c:v>179.9</c:v>
                </c:pt>
                <c:pt idx="253">
                  <c:v>181.9</c:v>
                </c:pt>
                <c:pt idx="254">
                  <c:v>183.7</c:v>
                </c:pt>
                <c:pt idx="255">
                  <c:v>183.7</c:v>
                </c:pt>
                <c:pt idx="256">
                  <c:v>183.7</c:v>
                </c:pt>
                <c:pt idx="257">
                  <c:v>188.20000000000002</c:v>
                </c:pt>
                <c:pt idx="258">
                  <c:v>181.70000000000002</c:v>
                </c:pt>
                <c:pt idx="259">
                  <c:v>172.79999999999998</c:v>
                </c:pt>
                <c:pt idx="260">
                  <c:v>172.79999999999998</c:v>
                </c:pt>
                <c:pt idx="261">
                  <c:v>174.6</c:v>
                </c:pt>
                <c:pt idx="262">
                  <c:v>180.7</c:v>
                </c:pt>
                <c:pt idx="263">
                  <c:v>175.69999999999996</c:v>
                </c:pt>
                <c:pt idx="264">
                  <c:v>176.49999999999997</c:v>
                </c:pt>
                <c:pt idx="265">
                  <c:v>175.2</c:v>
                </c:pt>
                <c:pt idx="266">
                  <c:v>171.29999999999995</c:v>
                </c:pt>
                <c:pt idx="267">
                  <c:v>166.6</c:v>
                </c:pt>
                <c:pt idx="268">
                  <c:v>156.19999999999999</c:v>
                </c:pt>
                <c:pt idx="269">
                  <c:v>160.29999999999998</c:v>
                </c:pt>
                <c:pt idx="270">
                  <c:v>159.69999999999999</c:v>
                </c:pt>
                <c:pt idx="271">
                  <c:v>158.5</c:v>
                </c:pt>
                <c:pt idx="272">
                  <c:v>157.50000000000003</c:v>
                </c:pt>
                <c:pt idx="273">
                  <c:v>153.69999999999999</c:v>
                </c:pt>
                <c:pt idx="274">
                  <c:v>154.5</c:v>
                </c:pt>
                <c:pt idx="275">
                  <c:v>158.5</c:v>
                </c:pt>
                <c:pt idx="276">
                  <c:v>158.4</c:v>
                </c:pt>
                <c:pt idx="277">
                  <c:v>159</c:v>
                </c:pt>
                <c:pt idx="278">
                  <c:v>164</c:v>
                </c:pt>
                <c:pt idx="279">
                  <c:v>163</c:v>
                </c:pt>
                <c:pt idx="280">
                  <c:v>171.20000000000002</c:v>
                </c:pt>
                <c:pt idx="281">
                  <c:v>165.3</c:v>
                </c:pt>
                <c:pt idx="282">
                  <c:v>166.4</c:v>
                </c:pt>
                <c:pt idx="283">
                  <c:v>162.5</c:v>
                </c:pt>
                <c:pt idx="284">
                  <c:v>151.79999999999998</c:v>
                </c:pt>
                <c:pt idx="285">
                  <c:v>149.5</c:v>
                </c:pt>
                <c:pt idx="286">
                  <c:v>147.80000000000001</c:v>
                </c:pt>
                <c:pt idx="287">
                  <c:v>147.9</c:v>
                </c:pt>
                <c:pt idx="288">
                  <c:v>144</c:v>
                </c:pt>
                <c:pt idx="289">
                  <c:v>139.19999999999999</c:v>
                </c:pt>
                <c:pt idx="290">
                  <c:v>140.39999999999998</c:v>
                </c:pt>
                <c:pt idx="291">
                  <c:v>134.10000000000002</c:v>
                </c:pt>
                <c:pt idx="292">
                  <c:v>145.19999999999999</c:v>
                </c:pt>
                <c:pt idx="293">
                  <c:v>134.90000000000003</c:v>
                </c:pt>
                <c:pt idx="294">
                  <c:v>129.6</c:v>
                </c:pt>
                <c:pt idx="295">
                  <c:v>130.69999999999999</c:v>
                </c:pt>
                <c:pt idx="296">
                  <c:v>131.99999999999997</c:v>
                </c:pt>
                <c:pt idx="297">
                  <c:v>124.6</c:v>
                </c:pt>
                <c:pt idx="298">
                  <c:v>123.8</c:v>
                </c:pt>
                <c:pt idx="299">
                  <c:v>134.60000000000002</c:v>
                </c:pt>
                <c:pt idx="300">
                  <c:v>132.50000000000003</c:v>
                </c:pt>
                <c:pt idx="301">
                  <c:v>135.30000000000001</c:v>
                </c:pt>
                <c:pt idx="302">
                  <c:v>139.5</c:v>
                </c:pt>
                <c:pt idx="303">
                  <c:v>143.1</c:v>
                </c:pt>
                <c:pt idx="304">
                  <c:v>136.99999999999997</c:v>
                </c:pt>
                <c:pt idx="305">
                  <c:v>139.19999999999999</c:v>
                </c:pt>
                <c:pt idx="306">
                  <c:v>144.30000000000001</c:v>
                </c:pt>
                <c:pt idx="307">
                  <c:v>140.49999999999997</c:v>
                </c:pt>
                <c:pt idx="308">
                  <c:v>140</c:v>
                </c:pt>
                <c:pt idx="309">
                  <c:v>144.10000000000002</c:v>
                </c:pt>
                <c:pt idx="310">
                  <c:v>139.4</c:v>
                </c:pt>
                <c:pt idx="311">
                  <c:v>141.5</c:v>
                </c:pt>
                <c:pt idx="312">
                  <c:v>139.69999999999999</c:v>
                </c:pt>
                <c:pt idx="313">
                  <c:v>137.5</c:v>
                </c:pt>
                <c:pt idx="314">
                  <c:v>138.19999999999996</c:v>
                </c:pt>
                <c:pt idx="315">
                  <c:v>141.79999999999998</c:v>
                </c:pt>
                <c:pt idx="316">
                  <c:v>145.19999999999999</c:v>
                </c:pt>
                <c:pt idx="317">
                  <c:v>151.40000000000003</c:v>
                </c:pt>
                <c:pt idx="318">
                  <c:v>153.19999999999999</c:v>
                </c:pt>
                <c:pt idx="319">
                  <c:v>160.19999999999999</c:v>
                </c:pt>
                <c:pt idx="320">
                  <c:v>155.40000000000003</c:v>
                </c:pt>
                <c:pt idx="321">
                  <c:v>157.79999999999998</c:v>
                </c:pt>
                <c:pt idx="322">
                  <c:v>164.20000000000005</c:v>
                </c:pt>
                <c:pt idx="323">
                  <c:v>167.49999999999997</c:v>
                </c:pt>
                <c:pt idx="324">
                  <c:v>167.49999999999997</c:v>
                </c:pt>
                <c:pt idx="325">
                  <c:v>167.49999999999997</c:v>
                </c:pt>
                <c:pt idx="326">
                  <c:v>163.09999999999997</c:v>
                </c:pt>
                <c:pt idx="327">
                  <c:v>169</c:v>
                </c:pt>
                <c:pt idx="328">
                  <c:v>164.29999999999993</c:v>
                </c:pt>
                <c:pt idx="329">
                  <c:v>162.80000000000001</c:v>
                </c:pt>
                <c:pt idx="330">
                  <c:v>165.3</c:v>
                </c:pt>
                <c:pt idx="331">
                  <c:v>166.49999999999997</c:v>
                </c:pt>
                <c:pt idx="332">
                  <c:v>170.79999999999998</c:v>
                </c:pt>
                <c:pt idx="333">
                  <c:v>178.2</c:v>
                </c:pt>
                <c:pt idx="334">
                  <c:v>184.60000000000002</c:v>
                </c:pt>
                <c:pt idx="335">
                  <c:v>191.29999999999998</c:v>
                </c:pt>
                <c:pt idx="336">
                  <c:v>199.9</c:v>
                </c:pt>
                <c:pt idx="337">
                  <c:v>188.70000000000005</c:v>
                </c:pt>
                <c:pt idx="338">
                  <c:v>177.80000000000004</c:v>
                </c:pt>
                <c:pt idx="339">
                  <c:v>177.89999999999998</c:v>
                </c:pt>
                <c:pt idx="340">
                  <c:v>172.2</c:v>
                </c:pt>
                <c:pt idx="341">
                  <c:v>169.1</c:v>
                </c:pt>
                <c:pt idx="342">
                  <c:v>171.3</c:v>
                </c:pt>
                <c:pt idx="343">
                  <c:v>174.10000000000005</c:v>
                </c:pt>
                <c:pt idx="344">
                  <c:v>177.4</c:v>
                </c:pt>
                <c:pt idx="345">
                  <c:v>175.39999999999995</c:v>
                </c:pt>
                <c:pt idx="346">
                  <c:v>173.2</c:v>
                </c:pt>
                <c:pt idx="347">
                  <c:v>173.2</c:v>
                </c:pt>
                <c:pt idx="348">
                  <c:v>173</c:v>
                </c:pt>
                <c:pt idx="349">
                  <c:v>160.9</c:v>
                </c:pt>
                <c:pt idx="350">
                  <c:v>160.70000000000002</c:v>
                </c:pt>
                <c:pt idx="351">
                  <c:v>157.00000000000003</c:v>
                </c:pt>
                <c:pt idx="352">
                  <c:v>152.80000000000001</c:v>
                </c:pt>
                <c:pt idx="353">
                  <c:v>152.29999999999995</c:v>
                </c:pt>
                <c:pt idx="354">
                  <c:v>153.9</c:v>
                </c:pt>
                <c:pt idx="355">
                  <c:v>159.20000000000005</c:v>
                </c:pt>
                <c:pt idx="356">
                  <c:v>153.00000000000003</c:v>
                </c:pt>
                <c:pt idx="357">
                  <c:v>162.79999999999995</c:v>
                </c:pt>
                <c:pt idx="358">
                  <c:v>162.39999999999998</c:v>
                </c:pt>
                <c:pt idx="359">
                  <c:v>160.5</c:v>
                </c:pt>
                <c:pt idx="360">
                  <c:v>161.80000000000004</c:v>
                </c:pt>
                <c:pt idx="361">
                  <c:v>159.20000000000002</c:v>
                </c:pt>
                <c:pt idx="362">
                  <c:v>158.70000000000007</c:v>
                </c:pt>
                <c:pt idx="363">
                  <c:v>158.60000000000002</c:v>
                </c:pt>
                <c:pt idx="364">
                  <c:v>168.79999999999998</c:v>
                </c:pt>
                <c:pt idx="365">
                  <c:v>172.29999999999995</c:v>
                </c:pt>
                <c:pt idx="366">
                  <c:v>172.30000000000004</c:v>
                </c:pt>
                <c:pt idx="367">
                  <c:v>167.20000000000002</c:v>
                </c:pt>
                <c:pt idx="368">
                  <c:v>168.6</c:v>
                </c:pt>
                <c:pt idx="369">
                  <c:v>166.9</c:v>
                </c:pt>
                <c:pt idx="370">
                  <c:v>167.49999999999997</c:v>
                </c:pt>
                <c:pt idx="371">
                  <c:v>168.9</c:v>
                </c:pt>
                <c:pt idx="372">
                  <c:v>165.40000000000003</c:v>
                </c:pt>
                <c:pt idx="373">
                  <c:v>161.49999999999997</c:v>
                </c:pt>
                <c:pt idx="374">
                  <c:v>159.40000000000003</c:v>
                </c:pt>
                <c:pt idx="375">
                  <c:v>160.9</c:v>
                </c:pt>
                <c:pt idx="376">
                  <c:v>167.40000000000003</c:v>
                </c:pt>
                <c:pt idx="377">
                  <c:v>170.00000000000006</c:v>
                </c:pt>
                <c:pt idx="378">
                  <c:v>176.8</c:v>
                </c:pt>
                <c:pt idx="379">
                  <c:v>188.39999999999998</c:v>
                </c:pt>
                <c:pt idx="380">
                  <c:v>179.70000000000002</c:v>
                </c:pt>
                <c:pt idx="381">
                  <c:v>174.39999999999998</c:v>
                </c:pt>
                <c:pt idx="382">
                  <c:v>171.90000000000003</c:v>
                </c:pt>
                <c:pt idx="383">
                  <c:v>176.29999999999998</c:v>
                </c:pt>
                <c:pt idx="384">
                  <c:v>178.60000000000005</c:v>
                </c:pt>
                <c:pt idx="385">
                  <c:v>178.9</c:v>
                </c:pt>
                <c:pt idx="386">
                  <c:v>176.2</c:v>
                </c:pt>
                <c:pt idx="387">
                  <c:v>174.60000000000005</c:v>
                </c:pt>
                <c:pt idx="388">
                  <c:v>172.8</c:v>
                </c:pt>
                <c:pt idx="389">
                  <c:v>167.79999999999998</c:v>
                </c:pt>
                <c:pt idx="390">
                  <c:v>161.29999999999995</c:v>
                </c:pt>
                <c:pt idx="391">
                  <c:v>158.79999999999995</c:v>
                </c:pt>
                <c:pt idx="392">
                  <c:v>157.80000000000004</c:v>
                </c:pt>
                <c:pt idx="393">
                  <c:v>153.40000000000003</c:v>
                </c:pt>
                <c:pt idx="394">
                  <c:v>158.60000000000002</c:v>
                </c:pt>
                <c:pt idx="395">
                  <c:v>159.79999999999998</c:v>
                </c:pt>
                <c:pt idx="396">
                  <c:v>151.49999999999997</c:v>
                </c:pt>
                <c:pt idx="397">
                  <c:v>146.30000000000001</c:v>
                </c:pt>
                <c:pt idx="398">
                  <c:v>142.89999999999998</c:v>
                </c:pt>
                <c:pt idx="399">
                  <c:v>137.6</c:v>
                </c:pt>
                <c:pt idx="400">
                  <c:v>138.10000000000002</c:v>
                </c:pt>
                <c:pt idx="401">
                  <c:v>144.79999999999998</c:v>
                </c:pt>
                <c:pt idx="402">
                  <c:v>150</c:v>
                </c:pt>
                <c:pt idx="403">
                  <c:v>149.10000000000002</c:v>
                </c:pt>
                <c:pt idx="404">
                  <c:v>146.4</c:v>
                </c:pt>
                <c:pt idx="405">
                  <c:v>138.99999999999997</c:v>
                </c:pt>
                <c:pt idx="406">
                  <c:v>139.29999999999998</c:v>
                </c:pt>
                <c:pt idx="407">
                  <c:v>137.4</c:v>
                </c:pt>
                <c:pt idx="408">
                  <c:v>145.30000000000004</c:v>
                </c:pt>
                <c:pt idx="409">
                  <c:v>145.80000000000001</c:v>
                </c:pt>
                <c:pt idx="410">
                  <c:v>145.1</c:v>
                </c:pt>
                <c:pt idx="411">
                  <c:v>141.1</c:v>
                </c:pt>
                <c:pt idx="412">
                  <c:v>146.10000000000002</c:v>
                </c:pt>
                <c:pt idx="413">
                  <c:v>150.69999999999996</c:v>
                </c:pt>
                <c:pt idx="414">
                  <c:v>151.10000000000002</c:v>
                </c:pt>
                <c:pt idx="415">
                  <c:v>148.20000000000002</c:v>
                </c:pt>
                <c:pt idx="416">
                  <c:v>152.80000000000001</c:v>
                </c:pt>
                <c:pt idx="417">
                  <c:v>152.90000000000003</c:v>
                </c:pt>
                <c:pt idx="418">
                  <c:v>154.10000000000002</c:v>
                </c:pt>
                <c:pt idx="419">
                  <c:v>156.6</c:v>
                </c:pt>
                <c:pt idx="420">
                  <c:v>159.50000000000003</c:v>
                </c:pt>
                <c:pt idx="421">
                  <c:v>159.10000000000002</c:v>
                </c:pt>
                <c:pt idx="422">
                  <c:v>154.69999999999996</c:v>
                </c:pt>
                <c:pt idx="423">
                  <c:v>152</c:v>
                </c:pt>
                <c:pt idx="424">
                  <c:v>156.20000000000002</c:v>
                </c:pt>
                <c:pt idx="425">
                  <c:v>154.5</c:v>
                </c:pt>
                <c:pt idx="426">
                  <c:v>155.20000000000002</c:v>
                </c:pt>
                <c:pt idx="427">
                  <c:v>158.4</c:v>
                </c:pt>
                <c:pt idx="428">
                  <c:v>152.99999999999997</c:v>
                </c:pt>
                <c:pt idx="429">
                  <c:v>156</c:v>
                </c:pt>
                <c:pt idx="430">
                  <c:v>156.1</c:v>
                </c:pt>
                <c:pt idx="431">
                  <c:v>155.00000000000003</c:v>
                </c:pt>
                <c:pt idx="432">
                  <c:v>159</c:v>
                </c:pt>
                <c:pt idx="433">
                  <c:v>161.60000000000002</c:v>
                </c:pt>
                <c:pt idx="434">
                  <c:v>159.60000000000002</c:v>
                </c:pt>
                <c:pt idx="435">
                  <c:v>158.19999999999999</c:v>
                </c:pt>
                <c:pt idx="436">
                  <c:v>160.19999999999999</c:v>
                </c:pt>
                <c:pt idx="437">
                  <c:v>155.99999999999997</c:v>
                </c:pt>
                <c:pt idx="438">
                  <c:v>152.69999999999996</c:v>
                </c:pt>
                <c:pt idx="439">
                  <c:v>154.19999999999999</c:v>
                </c:pt>
                <c:pt idx="440">
                  <c:v>156.19999999999999</c:v>
                </c:pt>
                <c:pt idx="441">
                  <c:v>161.10000000000002</c:v>
                </c:pt>
                <c:pt idx="442">
                  <c:v>161.30000000000001</c:v>
                </c:pt>
                <c:pt idx="443">
                  <c:v>159.60000000000002</c:v>
                </c:pt>
                <c:pt idx="444">
                  <c:v>158.1</c:v>
                </c:pt>
                <c:pt idx="445">
                  <c:v>160.4</c:v>
                </c:pt>
                <c:pt idx="446">
                  <c:v>157.9</c:v>
                </c:pt>
                <c:pt idx="447">
                  <c:v>155.29999999999998</c:v>
                </c:pt>
                <c:pt idx="448">
                  <c:v>156.9</c:v>
                </c:pt>
                <c:pt idx="449">
                  <c:v>157.89999999999998</c:v>
                </c:pt>
                <c:pt idx="450">
                  <c:v>163.59999999999997</c:v>
                </c:pt>
                <c:pt idx="451">
                  <c:v>163.89999999999998</c:v>
                </c:pt>
                <c:pt idx="452">
                  <c:v>159.69999999999999</c:v>
                </c:pt>
                <c:pt idx="453">
                  <c:v>157.6</c:v>
                </c:pt>
                <c:pt idx="454">
                  <c:v>158.1</c:v>
                </c:pt>
                <c:pt idx="455">
                  <c:v>161.09999999999997</c:v>
                </c:pt>
                <c:pt idx="456">
                  <c:v>168.9</c:v>
                </c:pt>
                <c:pt idx="457">
                  <c:v>168.79999999999998</c:v>
                </c:pt>
                <c:pt idx="458">
                  <c:v>167.4</c:v>
                </c:pt>
                <c:pt idx="459">
                  <c:v>169.20000000000002</c:v>
                </c:pt>
                <c:pt idx="460">
                  <c:v>173.60000000000002</c:v>
                </c:pt>
                <c:pt idx="461">
                  <c:v>172.2</c:v>
                </c:pt>
                <c:pt idx="462">
                  <c:v>166.29999999999998</c:v>
                </c:pt>
                <c:pt idx="463">
                  <c:v>167.90000000000003</c:v>
                </c:pt>
                <c:pt idx="464">
                  <c:v>168.9</c:v>
                </c:pt>
                <c:pt idx="465">
                  <c:v>173.99999999999997</c:v>
                </c:pt>
                <c:pt idx="466">
                  <c:v>172.10000000000002</c:v>
                </c:pt>
                <c:pt idx="467">
                  <c:v>172.79999999999998</c:v>
                </c:pt>
                <c:pt idx="468">
                  <c:v>176.6</c:v>
                </c:pt>
                <c:pt idx="469">
                  <c:v>174.70000000000005</c:v>
                </c:pt>
                <c:pt idx="470">
                  <c:v>173.20000000000002</c:v>
                </c:pt>
                <c:pt idx="471">
                  <c:v>176.5</c:v>
                </c:pt>
                <c:pt idx="472">
                  <c:v>181.99999999999997</c:v>
                </c:pt>
                <c:pt idx="473">
                  <c:v>179.3</c:v>
                </c:pt>
                <c:pt idx="474">
                  <c:v>180.80000000000004</c:v>
                </c:pt>
                <c:pt idx="475">
                  <c:v>181.3</c:v>
                </c:pt>
                <c:pt idx="476">
                  <c:v>182.6</c:v>
                </c:pt>
                <c:pt idx="477">
                  <c:v>171.70000000000005</c:v>
                </c:pt>
                <c:pt idx="478">
                  <c:v>171.70000000000002</c:v>
                </c:pt>
                <c:pt idx="479">
                  <c:v>171.70000000000002</c:v>
                </c:pt>
                <c:pt idx="480">
                  <c:v>172.2</c:v>
                </c:pt>
                <c:pt idx="481">
                  <c:v>171.9</c:v>
                </c:pt>
                <c:pt idx="482">
                  <c:v>173.9</c:v>
                </c:pt>
                <c:pt idx="483">
                  <c:v>159.20000000000002</c:v>
                </c:pt>
                <c:pt idx="484">
                  <c:v>163</c:v>
                </c:pt>
                <c:pt idx="485">
                  <c:v>167.6</c:v>
                </c:pt>
                <c:pt idx="486">
                  <c:v>167.49999999999997</c:v>
                </c:pt>
                <c:pt idx="487">
                  <c:v>166.4</c:v>
                </c:pt>
                <c:pt idx="488">
                  <c:v>169.59999999999997</c:v>
                </c:pt>
                <c:pt idx="489">
                  <c:v>167</c:v>
                </c:pt>
                <c:pt idx="490">
                  <c:v>167</c:v>
                </c:pt>
                <c:pt idx="491">
                  <c:v>167.39999999999995</c:v>
                </c:pt>
                <c:pt idx="492">
                  <c:v>167.60000000000002</c:v>
                </c:pt>
                <c:pt idx="493">
                  <c:v>169</c:v>
                </c:pt>
                <c:pt idx="494">
                  <c:v>171.5</c:v>
                </c:pt>
                <c:pt idx="495">
                  <c:v>173.70000000000002</c:v>
                </c:pt>
              </c:numCache>
            </c:numRef>
          </c:val>
          <c:smooth val="0"/>
          <c:extLst>
            <c:ext xmlns:c16="http://schemas.microsoft.com/office/drawing/2014/chart" uri="{C3380CC4-5D6E-409C-BE32-E72D297353CC}">
              <c16:uniqueId val="{00000002-5CDB-4CF3-8A18-80A11EB31358}"/>
            </c:ext>
          </c:extLst>
        </c:ser>
        <c:ser>
          <c:idx val="3"/>
          <c:order val="3"/>
          <c:tx>
            <c:strRef>
              <c:f>Munka1!$E$1</c:f>
              <c:strCache>
                <c:ptCount val="1"/>
                <c:pt idx="0">
                  <c:v>lengyel</c:v>
                </c:pt>
              </c:strCache>
            </c:strRef>
          </c:tx>
          <c:spPr>
            <a:ln w="38100" cap="rnd">
              <a:solidFill>
                <a:schemeClr val="accent4"/>
              </a:solidFill>
              <a:round/>
            </a:ln>
            <a:effectLst/>
          </c:spPr>
          <c:marker>
            <c:symbol val="none"/>
          </c:marker>
          <c:cat>
            <c:numRef>
              <c:f>Munka1!$A$262:$A$757</c:f>
              <c:numCache>
                <c:formatCode>yyyy\.mm\.dd\.</c:formatCode>
                <c:ptCount val="496"/>
                <c:pt idx="0">
                  <c:v>44928</c:v>
                </c:pt>
                <c:pt idx="1">
                  <c:v>44929</c:v>
                </c:pt>
                <c:pt idx="2">
                  <c:v>44930</c:v>
                </c:pt>
                <c:pt idx="3">
                  <c:v>44931</c:v>
                </c:pt>
                <c:pt idx="4">
                  <c:v>44932</c:v>
                </c:pt>
                <c:pt idx="5">
                  <c:v>44935</c:v>
                </c:pt>
                <c:pt idx="6">
                  <c:v>44936</c:v>
                </c:pt>
                <c:pt idx="7">
                  <c:v>44937</c:v>
                </c:pt>
                <c:pt idx="8">
                  <c:v>44938</c:v>
                </c:pt>
                <c:pt idx="9">
                  <c:v>44939</c:v>
                </c:pt>
                <c:pt idx="10">
                  <c:v>44942</c:v>
                </c:pt>
                <c:pt idx="11">
                  <c:v>44943</c:v>
                </c:pt>
                <c:pt idx="12">
                  <c:v>44944</c:v>
                </c:pt>
                <c:pt idx="13">
                  <c:v>44945</c:v>
                </c:pt>
                <c:pt idx="14">
                  <c:v>44946</c:v>
                </c:pt>
                <c:pt idx="15">
                  <c:v>44949</c:v>
                </c:pt>
                <c:pt idx="16">
                  <c:v>44950</c:v>
                </c:pt>
                <c:pt idx="17">
                  <c:v>44951</c:v>
                </c:pt>
                <c:pt idx="18">
                  <c:v>44952</c:v>
                </c:pt>
                <c:pt idx="19">
                  <c:v>44953</c:v>
                </c:pt>
                <c:pt idx="20">
                  <c:v>44956</c:v>
                </c:pt>
                <c:pt idx="21">
                  <c:v>44957</c:v>
                </c:pt>
                <c:pt idx="22">
                  <c:v>44958</c:v>
                </c:pt>
                <c:pt idx="23">
                  <c:v>44959</c:v>
                </c:pt>
                <c:pt idx="24">
                  <c:v>44960</c:v>
                </c:pt>
                <c:pt idx="25">
                  <c:v>44963</c:v>
                </c:pt>
                <c:pt idx="26">
                  <c:v>44964</c:v>
                </c:pt>
                <c:pt idx="27">
                  <c:v>44965</c:v>
                </c:pt>
                <c:pt idx="28">
                  <c:v>44966</c:v>
                </c:pt>
                <c:pt idx="29">
                  <c:v>44967</c:v>
                </c:pt>
                <c:pt idx="30">
                  <c:v>44970</c:v>
                </c:pt>
                <c:pt idx="31">
                  <c:v>44971</c:v>
                </c:pt>
                <c:pt idx="32">
                  <c:v>44972</c:v>
                </c:pt>
                <c:pt idx="33">
                  <c:v>44973</c:v>
                </c:pt>
                <c:pt idx="34">
                  <c:v>44974</c:v>
                </c:pt>
                <c:pt idx="35">
                  <c:v>44977</c:v>
                </c:pt>
                <c:pt idx="36">
                  <c:v>44978</c:v>
                </c:pt>
                <c:pt idx="37">
                  <c:v>44979</c:v>
                </c:pt>
                <c:pt idx="38">
                  <c:v>44980</c:v>
                </c:pt>
                <c:pt idx="39">
                  <c:v>44981</c:v>
                </c:pt>
                <c:pt idx="40">
                  <c:v>44984</c:v>
                </c:pt>
                <c:pt idx="41">
                  <c:v>44985</c:v>
                </c:pt>
                <c:pt idx="42">
                  <c:v>44986</c:v>
                </c:pt>
                <c:pt idx="43">
                  <c:v>44987</c:v>
                </c:pt>
                <c:pt idx="44">
                  <c:v>44988</c:v>
                </c:pt>
                <c:pt idx="45">
                  <c:v>44991</c:v>
                </c:pt>
                <c:pt idx="46">
                  <c:v>44992</c:v>
                </c:pt>
                <c:pt idx="47">
                  <c:v>44993</c:v>
                </c:pt>
                <c:pt idx="48">
                  <c:v>44994</c:v>
                </c:pt>
                <c:pt idx="49">
                  <c:v>44995</c:v>
                </c:pt>
                <c:pt idx="50">
                  <c:v>44998</c:v>
                </c:pt>
                <c:pt idx="51">
                  <c:v>44999</c:v>
                </c:pt>
                <c:pt idx="52">
                  <c:v>45000</c:v>
                </c:pt>
                <c:pt idx="53">
                  <c:v>45001</c:v>
                </c:pt>
                <c:pt idx="54">
                  <c:v>45002</c:v>
                </c:pt>
                <c:pt idx="55">
                  <c:v>45005</c:v>
                </c:pt>
                <c:pt idx="56">
                  <c:v>45006</c:v>
                </c:pt>
                <c:pt idx="57">
                  <c:v>45007</c:v>
                </c:pt>
                <c:pt idx="58">
                  <c:v>45008</c:v>
                </c:pt>
                <c:pt idx="59">
                  <c:v>45009</c:v>
                </c:pt>
                <c:pt idx="60">
                  <c:v>45012</c:v>
                </c:pt>
                <c:pt idx="61">
                  <c:v>45013</c:v>
                </c:pt>
                <c:pt idx="62">
                  <c:v>45014</c:v>
                </c:pt>
                <c:pt idx="63">
                  <c:v>45015</c:v>
                </c:pt>
                <c:pt idx="64">
                  <c:v>45016</c:v>
                </c:pt>
                <c:pt idx="65">
                  <c:v>45019</c:v>
                </c:pt>
                <c:pt idx="66">
                  <c:v>45020</c:v>
                </c:pt>
                <c:pt idx="67">
                  <c:v>45021</c:v>
                </c:pt>
                <c:pt idx="68">
                  <c:v>45022</c:v>
                </c:pt>
                <c:pt idx="69">
                  <c:v>45023</c:v>
                </c:pt>
                <c:pt idx="70">
                  <c:v>45026</c:v>
                </c:pt>
                <c:pt idx="71">
                  <c:v>45027</c:v>
                </c:pt>
                <c:pt idx="72">
                  <c:v>45028</c:v>
                </c:pt>
                <c:pt idx="73">
                  <c:v>45029</c:v>
                </c:pt>
                <c:pt idx="74">
                  <c:v>45030</c:v>
                </c:pt>
                <c:pt idx="75">
                  <c:v>45033</c:v>
                </c:pt>
                <c:pt idx="76">
                  <c:v>45034</c:v>
                </c:pt>
                <c:pt idx="77">
                  <c:v>45035</c:v>
                </c:pt>
                <c:pt idx="78">
                  <c:v>45036</c:v>
                </c:pt>
                <c:pt idx="79">
                  <c:v>45037</c:v>
                </c:pt>
                <c:pt idx="80">
                  <c:v>45040</c:v>
                </c:pt>
                <c:pt idx="81">
                  <c:v>45041</c:v>
                </c:pt>
                <c:pt idx="82">
                  <c:v>45042</c:v>
                </c:pt>
                <c:pt idx="83">
                  <c:v>45043</c:v>
                </c:pt>
                <c:pt idx="84">
                  <c:v>45044</c:v>
                </c:pt>
                <c:pt idx="85">
                  <c:v>45047</c:v>
                </c:pt>
                <c:pt idx="86">
                  <c:v>45048</c:v>
                </c:pt>
                <c:pt idx="87">
                  <c:v>45049</c:v>
                </c:pt>
                <c:pt idx="88">
                  <c:v>45050</c:v>
                </c:pt>
                <c:pt idx="89">
                  <c:v>45051</c:v>
                </c:pt>
                <c:pt idx="90">
                  <c:v>45054</c:v>
                </c:pt>
                <c:pt idx="91">
                  <c:v>45055</c:v>
                </c:pt>
                <c:pt idx="92">
                  <c:v>45056</c:v>
                </c:pt>
                <c:pt idx="93">
                  <c:v>45057</c:v>
                </c:pt>
                <c:pt idx="94">
                  <c:v>45058</c:v>
                </c:pt>
                <c:pt idx="95">
                  <c:v>45061</c:v>
                </c:pt>
                <c:pt idx="96">
                  <c:v>45062</c:v>
                </c:pt>
                <c:pt idx="97">
                  <c:v>45063</c:v>
                </c:pt>
                <c:pt idx="98">
                  <c:v>45064</c:v>
                </c:pt>
                <c:pt idx="99">
                  <c:v>45065</c:v>
                </c:pt>
                <c:pt idx="100">
                  <c:v>45068</c:v>
                </c:pt>
                <c:pt idx="101">
                  <c:v>45069</c:v>
                </c:pt>
                <c:pt idx="102">
                  <c:v>45070</c:v>
                </c:pt>
                <c:pt idx="103">
                  <c:v>45071</c:v>
                </c:pt>
                <c:pt idx="104">
                  <c:v>45072</c:v>
                </c:pt>
                <c:pt idx="105">
                  <c:v>45075</c:v>
                </c:pt>
                <c:pt idx="106">
                  <c:v>45076</c:v>
                </c:pt>
                <c:pt idx="107">
                  <c:v>45077</c:v>
                </c:pt>
                <c:pt idx="108">
                  <c:v>45078</c:v>
                </c:pt>
                <c:pt idx="109">
                  <c:v>45079</c:v>
                </c:pt>
                <c:pt idx="110">
                  <c:v>45082</c:v>
                </c:pt>
                <c:pt idx="111">
                  <c:v>45083</c:v>
                </c:pt>
                <c:pt idx="112">
                  <c:v>45084</c:v>
                </c:pt>
                <c:pt idx="113">
                  <c:v>45085</c:v>
                </c:pt>
                <c:pt idx="114">
                  <c:v>45086</c:v>
                </c:pt>
                <c:pt idx="115">
                  <c:v>45089</c:v>
                </c:pt>
                <c:pt idx="116">
                  <c:v>45090</c:v>
                </c:pt>
                <c:pt idx="117">
                  <c:v>45091</c:v>
                </c:pt>
                <c:pt idx="118">
                  <c:v>45092</c:v>
                </c:pt>
                <c:pt idx="119">
                  <c:v>45093</c:v>
                </c:pt>
                <c:pt idx="120">
                  <c:v>45096</c:v>
                </c:pt>
                <c:pt idx="121">
                  <c:v>45097</c:v>
                </c:pt>
                <c:pt idx="122">
                  <c:v>45098</c:v>
                </c:pt>
                <c:pt idx="123">
                  <c:v>45099</c:v>
                </c:pt>
                <c:pt idx="124">
                  <c:v>45100</c:v>
                </c:pt>
                <c:pt idx="125">
                  <c:v>45103</c:v>
                </c:pt>
                <c:pt idx="126">
                  <c:v>45104</c:v>
                </c:pt>
                <c:pt idx="127">
                  <c:v>45105</c:v>
                </c:pt>
                <c:pt idx="128">
                  <c:v>45106</c:v>
                </c:pt>
                <c:pt idx="129">
                  <c:v>45107</c:v>
                </c:pt>
                <c:pt idx="130">
                  <c:v>45110</c:v>
                </c:pt>
                <c:pt idx="131">
                  <c:v>45111</c:v>
                </c:pt>
                <c:pt idx="132">
                  <c:v>45112</c:v>
                </c:pt>
                <c:pt idx="133">
                  <c:v>45113</c:v>
                </c:pt>
                <c:pt idx="134">
                  <c:v>45114</c:v>
                </c:pt>
                <c:pt idx="135">
                  <c:v>45117</c:v>
                </c:pt>
                <c:pt idx="136">
                  <c:v>45118</c:v>
                </c:pt>
                <c:pt idx="137">
                  <c:v>45119</c:v>
                </c:pt>
                <c:pt idx="138">
                  <c:v>45120</c:v>
                </c:pt>
                <c:pt idx="139">
                  <c:v>45121</c:v>
                </c:pt>
                <c:pt idx="140">
                  <c:v>45124</c:v>
                </c:pt>
                <c:pt idx="141">
                  <c:v>45125</c:v>
                </c:pt>
                <c:pt idx="142">
                  <c:v>45126</c:v>
                </c:pt>
                <c:pt idx="143">
                  <c:v>45127</c:v>
                </c:pt>
                <c:pt idx="144">
                  <c:v>45128</c:v>
                </c:pt>
                <c:pt idx="145">
                  <c:v>45131</c:v>
                </c:pt>
                <c:pt idx="146">
                  <c:v>45132</c:v>
                </c:pt>
                <c:pt idx="147">
                  <c:v>45133</c:v>
                </c:pt>
                <c:pt idx="148">
                  <c:v>45134</c:v>
                </c:pt>
                <c:pt idx="149">
                  <c:v>45135</c:v>
                </c:pt>
                <c:pt idx="150">
                  <c:v>45138</c:v>
                </c:pt>
                <c:pt idx="151">
                  <c:v>45139</c:v>
                </c:pt>
                <c:pt idx="152">
                  <c:v>45140</c:v>
                </c:pt>
                <c:pt idx="153">
                  <c:v>45141</c:v>
                </c:pt>
                <c:pt idx="154">
                  <c:v>45142</c:v>
                </c:pt>
                <c:pt idx="155">
                  <c:v>45145</c:v>
                </c:pt>
                <c:pt idx="156">
                  <c:v>45146</c:v>
                </c:pt>
                <c:pt idx="157">
                  <c:v>45147</c:v>
                </c:pt>
                <c:pt idx="158">
                  <c:v>45148</c:v>
                </c:pt>
                <c:pt idx="159">
                  <c:v>45149</c:v>
                </c:pt>
                <c:pt idx="160">
                  <c:v>45152</c:v>
                </c:pt>
                <c:pt idx="161">
                  <c:v>45153</c:v>
                </c:pt>
                <c:pt idx="162">
                  <c:v>45154</c:v>
                </c:pt>
                <c:pt idx="163">
                  <c:v>45155</c:v>
                </c:pt>
                <c:pt idx="164">
                  <c:v>45156</c:v>
                </c:pt>
                <c:pt idx="165">
                  <c:v>45159</c:v>
                </c:pt>
                <c:pt idx="166">
                  <c:v>45160</c:v>
                </c:pt>
                <c:pt idx="167">
                  <c:v>45161</c:v>
                </c:pt>
                <c:pt idx="168">
                  <c:v>45162</c:v>
                </c:pt>
                <c:pt idx="169">
                  <c:v>45163</c:v>
                </c:pt>
                <c:pt idx="170">
                  <c:v>45166</c:v>
                </c:pt>
                <c:pt idx="171">
                  <c:v>45167</c:v>
                </c:pt>
                <c:pt idx="172">
                  <c:v>45168</c:v>
                </c:pt>
                <c:pt idx="173">
                  <c:v>45169</c:v>
                </c:pt>
                <c:pt idx="174">
                  <c:v>45170</c:v>
                </c:pt>
                <c:pt idx="175">
                  <c:v>45173</c:v>
                </c:pt>
                <c:pt idx="176">
                  <c:v>45174</c:v>
                </c:pt>
                <c:pt idx="177">
                  <c:v>45175</c:v>
                </c:pt>
                <c:pt idx="178">
                  <c:v>45176</c:v>
                </c:pt>
                <c:pt idx="179">
                  <c:v>45177</c:v>
                </c:pt>
                <c:pt idx="180">
                  <c:v>45180</c:v>
                </c:pt>
                <c:pt idx="181">
                  <c:v>45181</c:v>
                </c:pt>
                <c:pt idx="182">
                  <c:v>45182</c:v>
                </c:pt>
                <c:pt idx="183">
                  <c:v>45183</c:v>
                </c:pt>
                <c:pt idx="184">
                  <c:v>45184</c:v>
                </c:pt>
                <c:pt idx="185">
                  <c:v>45187</c:v>
                </c:pt>
                <c:pt idx="186">
                  <c:v>45188</c:v>
                </c:pt>
                <c:pt idx="187">
                  <c:v>45189</c:v>
                </c:pt>
                <c:pt idx="188">
                  <c:v>45190</c:v>
                </c:pt>
                <c:pt idx="189">
                  <c:v>45191</c:v>
                </c:pt>
                <c:pt idx="190">
                  <c:v>45194</c:v>
                </c:pt>
                <c:pt idx="191">
                  <c:v>45195</c:v>
                </c:pt>
                <c:pt idx="192">
                  <c:v>45196</c:v>
                </c:pt>
                <c:pt idx="193">
                  <c:v>45197</c:v>
                </c:pt>
                <c:pt idx="194">
                  <c:v>45198</c:v>
                </c:pt>
                <c:pt idx="195">
                  <c:v>45201</c:v>
                </c:pt>
                <c:pt idx="196">
                  <c:v>45202</c:v>
                </c:pt>
                <c:pt idx="197">
                  <c:v>45203</c:v>
                </c:pt>
                <c:pt idx="198">
                  <c:v>45204</c:v>
                </c:pt>
                <c:pt idx="199">
                  <c:v>45205</c:v>
                </c:pt>
                <c:pt idx="200">
                  <c:v>45208</c:v>
                </c:pt>
                <c:pt idx="201">
                  <c:v>45209</c:v>
                </c:pt>
                <c:pt idx="202">
                  <c:v>45210</c:v>
                </c:pt>
                <c:pt idx="203">
                  <c:v>45211</c:v>
                </c:pt>
                <c:pt idx="204">
                  <c:v>45212</c:v>
                </c:pt>
                <c:pt idx="205">
                  <c:v>45215</c:v>
                </c:pt>
                <c:pt idx="206">
                  <c:v>45216</c:v>
                </c:pt>
                <c:pt idx="207">
                  <c:v>45217</c:v>
                </c:pt>
                <c:pt idx="208">
                  <c:v>45218</c:v>
                </c:pt>
                <c:pt idx="209">
                  <c:v>45219</c:v>
                </c:pt>
                <c:pt idx="210">
                  <c:v>45222</c:v>
                </c:pt>
                <c:pt idx="211">
                  <c:v>45223</c:v>
                </c:pt>
                <c:pt idx="212">
                  <c:v>45224</c:v>
                </c:pt>
                <c:pt idx="213">
                  <c:v>45225</c:v>
                </c:pt>
                <c:pt idx="214">
                  <c:v>45226</c:v>
                </c:pt>
                <c:pt idx="215">
                  <c:v>45229</c:v>
                </c:pt>
                <c:pt idx="216">
                  <c:v>45230</c:v>
                </c:pt>
                <c:pt idx="217">
                  <c:v>45231</c:v>
                </c:pt>
                <c:pt idx="218">
                  <c:v>45232</c:v>
                </c:pt>
                <c:pt idx="219">
                  <c:v>45233</c:v>
                </c:pt>
                <c:pt idx="220">
                  <c:v>45236</c:v>
                </c:pt>
                <c:pt idx="221">
                  <c:v>45237</c:v>
                </c:pt>
                <c:pt idx="222">
                  <c:v>45238</c:v>
                </c:pt>
                <c:pt idx="223">
                  <c:v>45239</c:v>
                </c:pt>
                <c:pt idx="224">
                  <c:v>45240</c:v>
                </c:pt>
                <c:pt idx="225">
                  <c:v>45243</c:v>
                </c:pt>
                <c:pt idx="226">
                  <c:v>45244</c:v>
                </c:pt>
                <c:pt idx="227">
                  <c:v>45245</c:v>
                </c:pt>
                <c:pt idx="228">
                  <c:v>45246</c:v>
                </c:pt>
                <c:pt idx="229">
                  <c:v>45247</c:v>
                </c:pt>
                <c:pt idx="230">
                  <c:v>45250</c:v>
                </c:pt>
                <c:pt idx="231">
                  <c:v>45251</c:v>
                </c:pt>
                <c:pt idx="232">
                  <c:v>45252</c:v>
                </c:pt>
                <c:pt idx="233">
                  <c:v>45253</c:v>
                </c:pt>
                <c:pt idx="234">
                  <c:v>45254</c:v>
                </c:pt>
                <c:pt idx="235">
                  <c:v>45257</c:v>
                </c:pt>
                <c:pt idx="236">
                  <c:v>45258</c:v>
                </c:pt>
                <c:pt idx="237">
                  <c:v>45259</c:v>
                </c:pt>
                <c:pt idx="238">
                  <c:v>45260</c:v>
                </c:pt>
                <c:pt idx="239">
                  <c:v>45261</c:v>
                </c:pt>
                <c:pt idx="240">
                  <c:v>45264</c:v>
                </c:pt>
                <c:pt idx="241">
                  <c:v>45265</c:v>
                </c:pt>
                <c:pt idx="242">
                  <c:v>45266</c:v>
                </c:pt>
                <c:pt idx="243">
                  <c:v>45267</c:v>
                </c:pt>
                <c:pt idx="244">
                  <c:v>45268</c:v>
                </c:pt>
                <c:pt idx="245">
                  <c:v>45271</c:v>
                </c:pt>
                <c:pt idx="246">
                  <c:v>45272</c:v>
                </c:pt>
                <c:pt idx="247">
                  <c:v>45273</c:v>
                </c:pt>
                <c:pt idx="248">
                  <c:v>45274</c:v>
                </c:pt>
                <c:pt idx="249">
                  <c:v>45275</c:v>
                </c:pt>
                <c:pt idx="250">
                  <c:v>45278</c:v>
                </c:pt>
                <c:pt idx="251">
                  <c:v>45279</c:v>
                </c:pt>
                <c:pt idx="252">
                  <c:v>45280</c:v>
                </c:pt>
                <c:pt idx="253">
                  <c:v>45281</c:v>
                </c:pt>
                <c:pt idx="254">
                  <c:v>45282</c:v>
                </c:pt>
                <c:pt idx="255">
                  <c:v>45285</c:v>
                </c:pt>
                <c:pt idx="256">
                  <c:v>45286</c:v>
                </c:pt>
                <c:pt idx="257">
                  <c:v>45287</c:v>
                </c:pt>
                <c:pt idx="258">
                  <c:v>45288</c:v>
                </c:pt>
                <c:pt idx="259">
                  <c:v>45289</c:v>
                </c:pt>
                <c:pt idx="260">
                  <c:v>45292</c:v>
                </c:pt>
                <c:pt idx="261">
                  <c:v>45293</c:v>
                </c:pt>
                <c:pt idx="262">
                  <c:v>45294</c:v>
                </c:pt>
                <c:pt idx="263">
                  <c:v>45295</c:v>
                </c:pt>
                <c:pt idx="264">
                  <c:v>45296</c:v>
                </c:pt>
                <c:pt idx="265">
                  <c:v>45299</c:v>
                </c:pt>
                <c:pt idx="266">
                  <c:v>45300</c:v>
                </c:pt>
                <c:pt idx="267">
                  <c:v>45301</c:v>
                </c:pt>
                <c:pt idx="268">
                  <c:v>45302</c:v>
                </c:pt>
                <c:pt idx="269">
                  <c:v>45303</c:v>
                </c:pt>
                <c:pt idx="270">
                  <c:v>45306</c:v>
                </c:pt>
                <c:pt idx="271">
                  <c:v>45307</c:v>
                </c:pt>
                <c:pt idx="272">
                  <c:v>45308</c:v>
                </c:pt>
                <c:pt idx="273">
                  <c:v>45309</c:v>
                </c:pt>
                <c:pt idx="274">
                  <c:v>45310</c:v>
                </c:pt>
                <c:pt idx="275">
                  <c:v>45313</c:v>
                </c:pt>
                <c:pt idx="276">
                  <c:v>45314</c:v>
                </c:pt>
                <c:pt idx="277">
                  <c:v>45315</c:v>
                </c:pt>
                <c:pt idx="278">
                  <c:v>45316</c:v>
                </c:pt>
                <c:pt idx="279">
                  <c:v>45317</c:v>
                </c:pt>
                <c:pt idx="280">
                  <c:v>45320</c:v>
                </c:pt>
                <c:pt idx="281">
                  <c:v>45321</c:v>
                </c:pt>
                <c:pt idx="282">
                  <c:v>45322</c:v>
                </c:pt>
                <c:pt idx="283">
                  <c:v>45323</c:v>
                </c:pt>
                <c:pt idx="284">
                  <c:v>45324</c:v>
                </c:pt>
                <c:pt idx="285">
                  <c:v>45327</c:v>
                </c:pt>
                <c:pt idx="286">
                  <c:v>45328</c:v>
                </c:pt>
                <c:pt idx="287">
                  <c:v>45329</c:v>
                </c:pt>
                <c:pt idx="288">
                  <c:v>45330</c:v>
                </c:pt>
                <c:pt idx="289">
                  <c:v>45331</c:v>
                </c:pt>
                <c:pt idx="290">
                  <c:v>45334</c:v>
                </c:pt>
                <c:pt idx="291">
                  <c:v>45335</c:v>
                </c:pt>
                <c:pt idx="292">
                  <c:v>45336</c:v>
                </c:pt>
                <c:pt idx="293">
                  <c:v>45337</c:v>
                </c:pt>
                <c:pt idx="294">
                  <c:v>45338</c:v>
                </c:pt>
                <c:pt idx="295">
                  <c:v>45341</c:v>
                </c:pt>
                <c:pt idx="296">
                  <c:v>45342</c:v>
                </c:pt>
                <c:pt idx="297">
                  <c:v>45343</c:v>
                </c:pt>
                <c:pt idx="298">
                  <c:v>45344</c:v>
                </c:pt>
                <c:pt idx="299">
                  <c:v>45345</c:v>
                </c:pt>
                <c:pt idx="300">
                  <c:v>45348</c:v>
                </c:pt>
                <c:pt idx="301">
                  <c:v>45349</c:v>
                </c:pt>
                <c:pt idx="302">
                  <c:v>45350</c:v>
                </c:pt>
                <c:pt idx="303">
                  <c:v>45351</c:v>
                </c:pt>
                <c:pt idx="304">
                  <c:v>45352</c:v>
                </c:pt>
                <c:pt idx="305">
                  <c:v>45355</c:v>
                </c:pt>
                <c:pt idx="306">
                  <c:v>45356</c:v>
                </c:pt>
                <c:pt idx="307">
                  <c:v>45357</c:v>
                </c:pt>
                <c:pt idx="308">
                  <c:v>45358</c:v>
                </c:pt>
                <c:pt idx="309">
                  <c:v>45359</c:v>
                </c:pt>
                <c:pt idx="310">
                  <c:v>45362</c:v>
                </c:pt>
                <c:pt idx="311">
                  <c:v>45363</c:v>
                </c:pt>
                <c:pt idx="312">
                  <c:v>45364</c:v>
                </c:pt>
                <c:pt idx="313">
                  <c:v>45365</c:v>
                </c:pt>
                <c:pt idx="314">
                  <c:v>45366</c:v>
                </c:pt>
                <c:pt idx="315">
                  <c:v>45369</c:v>
                </c:pt>
                <c:pt idx="316">
                  <c:v>45370</c:v>
                </c:pt>
                <c:pt idx="317">
                  <c:v>45371</c:v>
                </c:pt>
                <c:pt idx="318">
                  <c:v>45372</c:v>
                </c:pt>
                <c:pt idx="319">
                  <c:v>45373</c:v>
                </c:pt>
                <c:pt idx="320">
                  <c:v>45376</c:v>
                </c:pt>
                <c:pt idx="321">
                  <c:v>45377</c:v>
                </c:pt>
                <c:pt idx="322">
                  <c:v>45378</c:v>
                </c:pt>
                <c:pt idx="323">
                  <c:v>45379</c:v>
                </c:pt>
                <c:pt idx="324">
                  <c:v>45380</c:v>
                </c:pt>
                <c:pt idx="325">
                  <c:v>45383</c:v>
                </c:pt>
                <c:pt idx="326">
                  <c:v>45384</c:v>
                </c:pt>
                <c:pt idx="327">
                  <c:v>45385</c:v>
                </c:pt>
                <c:pt idx="328">
                  <c:v>45386</c:v>
                </c:pt>
                <c:pt idx="329">
                  <c:v>45387</c:v>
                </c:pt>
                <c:pt idx="330">
                  <c:v>45390</c:v>
                </c:pt>
                <c:pt idx="331">
                  <c:v>45391</c:v>
                </c:pt>
                <c:pt idx="332">
                  <c:v>45392</c:v>
                </c:pt>
                <c:pt idx="333">
                  <c:v>45393</c:v>
                </c:pt>
                <c:pt idx="334">
                  <c:v>45394</c:v>
                </c:pt>
                <c:pt idx="335">
                  <c:v>45397</c:v>
                </c:pt>
                <c:pt idx="336">
                  <c:v>45398</c:v>
                </c:pt>
                <c:pt idx="337">
                  <c:v>45399</c:v>
                </c:pt>
                <c:pt idx="338">
                  <c:v>45400</c:v>
                </c:pt>
                <c:pt idx="339">
                  <c:v>45401</c:v>
                </c:pt>
                <c:pt idx="340">
                  <c:v>45404</c:v>
                </c:pt>
                <c:pt idx="341">
                  <c:v>45405</c:v>
                </c:pt>
                <c:pt idx="342">
                  <c:v>45406</c:v>
                </c:pt>
                <c:pt idx="343">
                  <c:v>45407</c:v>
                </c:pt>
                <c:pt idx="344">
                  <c:v>45408</c:v>
                </c:pt>
                <c:pt idx="345">
                  <c:v>45411</c:v>
                </c:pt>
                <c:pt idx="346">
                  <c:v>45412</c:v>
                </c:pt>
                <c:pt idx="347">
                  <c:v>45413</c:v>
                </c:pt>
                <c:pt idx="348">
                  <c:v>45414</c:v>
                </c:pt>
                <c:pt idx="349">
                  <c:v>45415</c:v>
                </c:pt>
                <c:pt idx="350">
                  <c:v>45418</c:v>
                </c:pt>
                <c:pt idx="351">
                  <c:v>45419</c:v>
                </c:pt>
                <c:pt idx="352">
                  <c:v>45420</c:v>
                </c:pt>
                <c:pt idx="353">
                  <c:v>45421</c:v>
                </c:pt>
                <c:pt idx="354">
                  <c:v>45422</c:v>
                </c:pt>
                <c:pt idx="355">
                  <c:v>45425</c:v>
                </c:pt>
                <c:pt idx="356">
                  <c:v>45426</c:v>
                </c:pt>
                <c:pt idx="357">
                  <c:v>45427</c:v>
                </c:pt>
                <c:pt idx="358">
                  <c:v>45428</c:v>
                </c:pt>
                <c:pt idx="359">
                  <c:v>45429</c:v>
                </c:pt>
                <c:pt idx="360">
                  <c:v>45432</c:v>
                </c:pt>
                <c:pt idx="361">
                  <c:v>45433</c:v>
                </c:pt>
                <c:pt idx="362">
                  <c:v>45434</c:v>
                </c:pt>
                <c:pt idx="363">
                  <c:v>45435</c:v>
                </c:pt>
                <c:pt idx="364">
                  <c:v>45436</c:v>
                </c:pt>
                <c:pt idx="365">
                  <c:v>45439</c:v>
                </c:pt>
                <c:pt idx="366">
                  <c:v>45440</c:v>
                </c:pt>
                <c:pt idx="367">
                  <c:v>45441</c:v>
                </c:pt>
                <c:pt idx="368">
                  <c:v>45442</c:v>
                </c:pt>
                <c:pt idx="369">
                  <c:v>45443</c:v>
                </c:pt>
                <c:pt idx="370">
                  <c:v>45446</c:v>
                </c:pt>
                <c:pt idx="371">
                  <c:v>45447</c:v>
                </c:pt>
                <c:pt idx="372">
                  <c:v>45448</c:v>
                </c:pt>
                <c:pt idx="373">
                  <c:v>45449</c:v>
                </c:pt>
                <c:pt idx="374">
                  <c:v>45450</c:v>
                </c:pt>
                <c:pt idx="375">
                  <c:v>45453</c:v>
                </c:pt>
                <c:pt idx="376">
                  <c:v>45454</c:v>
                </c:pt>
                <c:pt idx="377">
                  <c:v>45455</c:v>
                </c:pt>
                <c:pt idx="378">
                  <c:v>45456</c:v>
                </c:pt>
                <c:pt idx="379">
                  <c:v>45457</c:v>
                </c:pt>
                <c:pt idx="380">
                  <c:v>45460</c:v>
                </c:pt>
                <c:pt idx="381">
                  <c:v>45461</c:v>
                </c:pt>
                <c:pt idx="382">
                  <c:v>45462</c:v>
                </c:pt>
                <c:pt idx="383">
                  <c:v>45463</c:v>
                </c:pt>
                <c:pt idx="384">
                  <c:v>45464</c:v>
                </c:pt>
                <c:pt idx="385">
                  <c:v>45467</c:v>
                </c:pt>
                <c:pt idx="386">
                  <c:v>45468</c:v>
                </c:pt>
                <c:pt idx="387">
                  <c:v>45469</c:v>
                </c:pt>
                <c:pt idx="388">
                  <c:v>45470</c:v>
                </c:pt>
                <c:pt idx="389">
                  <c:v>45471</c:v>
                </c:pt>
                <c:pt idx="390">
                  <c:v>45474</c:v>
                </c:pt>
                <c:pt idx="391">
                  <c:v>45475</c:v>
                </c:pt>
                <c:pt idx="392">
                  <c:v>45476</c:v>
                </c:pt>
                <c:pt idx="393">
                  <c:v>45477</c:v>
                </c:pt>
                <c:pt idx="394">
                  <c:v>45478</c:v>
                </c:pt>
                <c:pt idx="395">
                  <c:v>45481</c:v>
                </c:pt>
                <c:pt idx="396">
                  <c:v>45482</c:v>
                </c:pt>
                <c:pt idx="397">
                  <c:v>45483</c:v>
                </c:pt>
                <c:pt idx="398">
                  <c:v>45484</c:v>
                </c:pt>
                <c:pt idx="399">
                  <c:v>45485</c:v>
                </c:pt>
                <c:pt idx="400">
                  <c:v>45488</c:v>
                </c:pt>
                <c:pt idx="401">
                  <c:v>45489</c:v>
                </c:pt>
                <c:pt idx="402">
                  <c:v>45490</c:v>
                </c:pt>
                <c:pt idx="403">
                  <c:v>45491</c:v>
                </c:pt>
                <c:pt idx="404">
                  <c:v>45492</c:v>
                </c:pt>
                <c:pt idx="405">
                  <c:v>45495</c:v>
                </c:pt>
                <c:pt idx="406">
                  <c:v>45496</c:v>
                </c:pt>
                <c:pt idx="407">
                  <c:v>45497</c:v>
                </c:pt>
                <c:pt idx="408">
                  <c:v>45498</c:v>
                </c:pt>
                <c:pt idx="409">
                  <c:v>45499</c:v>
                </c:pt>
                <c:pt idx="410">
                  <c:v>45502</c:v>
                </c:pt>
                <c:pt idx="411">
                  <c:v>45503</c:v>
                </c:pt>
                <c:pt idx="412">
                  <c:v>45504</c:v>
                </c:pt>
                <c:pt idx="413">
                  <c:v>45505</c:v>
                </c:pt>
                <c:pt idx="414">
                  <c:v>45506</c:v>
                </c:pt>
                <c:pt idx="415">
                  <c:v>45509</c:v>
                </c:pt>
                <c:pt idx="416">
                  <c:v>45510</c:v>
                </c:pt>
                <c:pt idx="417">
                  <c:v>45511</c:v>
                </c:pt>
                <c:pt idx="418">
                  <c:v>45512</c:v>
                </c:pt>
                <c:pt idx="419">
                  <c:v>45513</c:v>
                </c:pt>
                <c:pt idx="420">
                  <c:v>45516</c:v>
                </c:pt>
                <c:pt idx="421">
                  <c:v>45517</c:v>
                </c:pt>
                <c:pt idx="422">
                  <c:v>45518</c:v>
                </c:pt>
                <c:pt idx="423">
                  <c:v>45519</c:v>
                </c:pt>
                <c:pt idx="424">
                  <c:v>45520</c:v>
                </c:pt>
                <c:pt idx="425">
                  <c:v>45523</c:v>
                </c:pt>
                <c:pt idx="426">
                  <c:v>45524</c:v>
                </c:pt>
                <c:pt idx="427">
                  <c:v>45525</c:v>
                </c:pt>
                <c:pt idx="428">
                  <c:v>45526</c:v>
                </c:pt>
                <c:pt idx="429">
                  <c:v>45527</c:v>
                </c:pt>
                <c:pt idx="430">
                  <c:v>45530</c:v>
                </c:pt>
                <c:pt idx="431">
                  <c:v>45531</c:v>
                </c:pt>
                <c:pt idx="432">
                  <c:v>45532</c:v>
                </c:pt>
                <c:pt idx="433">
                  <c:v>45533</c:v>
                </c:pt>
                <c:pt idx="434">
                  <c:v>45534</c:v>
                </c:pt>
                <c:pt idx="435">
                  <c:v>45537</c:v>
                </c:pt>
                <c:pt idx="436">
                  <c:v>45538</c:v>
                </c:pt>
                <c:pt idx="437">
                  <c:v>45539</c:v>
                </c:pt>
                <c:pt idx="438">
                  <c:v>45540</c:v>
                </c:pt>
                <c:pt idx="439">
                  <c:v>45541</c:v>
                </c:pt>
                <c:pt idx="440">
                  <c:v>45544</c:v>
                </c:pt>
                <c:pt idx="441">
                  <c:v>45545</c:v>
                </c:pt>
                <c:pt idx="442">
                  <c:v>45546</c:v>
                </c:pt>
                <c:pt idx="443">
                  <c:v>45547</c:v>
                </c:pt>
                <c:pt idx="444">
                  <c:v>45548</c:v>
                </c:pt>
                <c:pt idx="445">
                  <c:v>45551</c:v>
                </c:pt>
                <c:pt idx="446">
                  <c:v>45552</c:v>
                </c:pt>
                <c:pt idx="447">
                  <c:v>45553</c:v>
                </c:pt>
                <c:pt idx="448">
                  <c:v>45554</c:v>
                </c:pt>
                <c:pt idx="449">
                  <c:v>45555</c:v>
                </c:pt>
                <c:pt idx="450">
                  <c:v>45558</c:v>
                </c:pt>
                <c:pt idx="451">
                  <c:v>45559</c:v>
                </c:pt>
                <c:pt idx="452">
                  <c:v>45560</c:v>
                </c:pt>
                <c:pt idx="453">
                  <c:v>45561</c:v>
                </c:pt>
                <c:pt idx="454">
                  <c:v>45562</c:v>
                </c:pt>
                <c:pt idx="455">
                  <c:v>45565</c:v>
                </c:pt>
                <c:pt idx="456">
                  <c:v>45566</c:v>
                </c:pt>
                <c:pt idx="457">
                  <c:v>45567</c:v>
                </c:pt>
                <c:pt idx="458">
                  <c:v>45568</c:v>
                </c:pt>
                <c:pt idx="459">
                  <c:v>45569</c:v>
                </c:pt>
                <c:pt idx="460">
                  <c:v>45572</c:v>
                </c:pt>
                <c:pt idx="461">
                  <c:v>45573</c:v>
                </c:pt>
                <c:pt idx="462">
                  <c:v>45574</c:v>
                </c:pt>
                <c:pt idx="463">
                  <c:v>45575</c:v>
                </c:pt>
                <c:pt idx="464">
                  <c:v>45576</c:v>
                </c:pt>
                <c:pt idx="465">
                  <c:v>45579</c:v>
                </c:pt>
                <c:pt idx="466">
                  <c:v>45580</c:v>
                </c:pt>
                <c:pt idx="467">
                  <c:v>45581</c:v>
                </c:pt>
                <c:pt idx="468">
                  <c:v>45582</c:v>
                </c:pt>
                <c:pt idx="469">
                  <c:v>45583</c:v>
                </c:pt>
                <c:pt idx="470">
                  <c:v>45586</c:v>
                </c:pt>
                <c:pt idx="471">
                  <c:v>45587</c:v>
                </c:pt>
                <c:pt idx="472">
                  <c:v>45588</c:v>
                </c:pt>
                <c:pt idx="473">
                  <c:v>45589</c:v>
                </c:pt>
                <c:pt idx="474">
                  <c:v>45590</c:v>
                </c:pt>
                <c:pt idx="475">
                  <c:v>45593</c:v>
                </c:pt>
                <c:pt idx="476">
                  <c:v>45594</c:v>
                </c:pt>
                <c:pt idx="477">
                  <c:v>45595</c:v>
                </c:pt>
                <c:pt idx="478">
                  <c:v>45596</c:v>
                </c:pt>
                <c:pt idx="479">
                  <c:v>45597</c:v>
                </c:pt>
                <c:pt idx="480">
                  <c:v>45600</c:v>
                </c:pt>
                <c:pt idx="481">
                  <c:v>45601</c:v>
                </c:pt>
                <c:pt idx="482">
                  <c:v>45602</c:v>
                </c:pt>
                <c:pt idx="483">
                  <c:v>45603</c:v>
                </c:pt>
                <c:pt idx="484">
                  <c:v>45604</c:v>
                </c:pt>
                <c:pt idx="485">
                  <c:v>45607</c:v>
                </c:pt>
                <c:pt idx="486">
                  <c:v>45608</c:v>
                </c:pt>
                <c:pt idx="487">
                  <c:v>45609</c:v>
                </c:pt>
                <c:pt idx="488">
                  <c:v>45610</c:v>
                </c:pt>
                <c:pt idx="489">
                  <c:v>45611</c:v>
                </c:pt>
                <c:pt idx="490">
                  <c:v>45614</c:v>
                </c:pt>
                <c:pt idx="491">
                  <c:v>45615</c:v>
                </c:pt>
                <c:pt idx="492">
                  <c:v>45616</c:v>
                </c:pt>
                <c:pt idx="493">
                  <c:v>45617</c:v>
                </c:pt>
                <c:pt idx="494">
                  <c:v>45618</c:v>
                </c:pt>
                <c:pt idx="495">
                  <c:v>45621</c:v>
                </c:pt>
              </c:numCache>
            </c:numRef>
          </c:cat>
          <c:val>
            <c:numRef>
              <c:f>Munka1!$E$262:$E$757</c:f>
              <c:numCache>
                <c:formatCode>General</c:formatCode>
                <c:ptCount val="496"/>
                <c:pt idx="0">
                  <c:v>431.70000000000005</c:v>
                </c:pt>
                <c:pt idx="1">
                  <c:v>421.30000000000007</c:v>
                </c:pt>
                <c:pt idx="2">
                  <c:v>408.7</c:v>
                </c:pt>
                <c:pt idx="3">
                  <c:v>380</c:v>
                </c:pt>
                <c:pt idx="4">
                  <c:v>390.59999999999997</c:v>
                </c:pt>
                <c:pt idx="5">
                  <c:v>358.70000000000005</c:v>
                </c:pt>
                <c:pt idx="6">
                  <c:v>370.90000000000003</c:v>
                </c:pt>
                <c:pt idx="7">
                  <c:v>371.49999999999994</c:v>
                </c:pt>
                <c:pt idx="8">
                  <c:v>372.6</c:v>
                </c:pt>
                <c:pt idx="9">
                  <c:v>381.49999999999994</c:v>
                </c:pt>
                <c:pt idx="10">
                  <c:v>383.6</c:v>
                </c:pt>
                <c:pt idx="11">
                  <c:v>392.09999999999991</c:v>
                </c:pt>
                <c:pt idx="12">
                  <c:v>379.7</c:v>
                </c:pt>
                <c:pt idx="13">
                  <c:v>385.3</c:v>
                </c:pt>
                <c:pt idx="14">
                  <c:v>378</c:v>
                </c:pt>
                <c:pt idx="15">
                  <c:v>382</c:v>
                </c:pt>
                <c:pt idx="16">
                  <c:v>381.5</c:v>
                </c:pt>
                <c:pt idx="17">
                  <c:v>373.6</c:v>
                </c:pt>
                <c:pt idx="18">
                  <c:v>363.90000000000003</c:v>
                </c:pt>
                <c:pt idx="19">
                  <c:v>353.2</c:v>
                </c:pt>
                <c:pt idx="20">
                  <c:v>345.3</c:v>
                </c:pt>
                <c:pt idx="21">
                  <c:v>372.7</c:v>
                </c:pt>
                <c:pt idx="22">
                  <c:v>367.90000000000003</c:v>
                </c:pt>
                <c:pt idx="23">
                  <c:v>362</c:v>
                </c:pt>
                <c:pt idx="24">
                  <c:v>351.2</c:v>
                </c:pt>
                <c:pt idx="25">
                  <c:v>356.1</c:v>
                </c:pt>
                <c:pt idx="26">
                  <c:v>376.1</c:v>
                </c:pt>
                <c:pt idx="27">
                  <c:v>361.90000000000003</c:v>
                </c:pt>
                <c:pt idx="28">
                  <c:v>361.30000000000007</c:v>
                </c:pt>
                <c:pt idx="29">
                  <c:v>372.90000000000003</c:v>
                </c:pt>
                <c:pt idx="30">
                  <c:v>377</c:v>
                </c:pt>
                <c:pt idx="31">
                  <c:v>375.09999999999997</c:v>
                </c:pt>
                <c:pt idx="32">
                  <c:v>369.4</c:v>
                </c:pt>
                <c:pt idx="33">
                  <c:v>385</c:v>
                </c:pt>
                <c:pt idx="34">
                  <c:v>400.6</c:v>
                </c:pt>
                <c:pt idx="35">
                  <c:v>408.6</c:v>
                </c:pt>
                <c:pt idx="36">
                  <c:v>414.20000000000005</c:v>
                </c:pt>
                <c:pt idx="37">
                  <c:v>409.69999999999993</c:v>
                </c:pt>
                <c:pt idx="38">
                  <c:v>410.50000000000006</c:v>
                </c:pt>
                <c:pt idx="39">
                  <c:v>402.20000000000005</c:v>
                </c:pt>
                <c:pt idx="40">
                  <c:v>395</c:v>
                </c:pt>
                <c:pt idx="41">
                  <c:v>388.20000000000005</c:v>
                </c:pt>
                <c:pt idx="42">
                  <c:v>385.1</c:v>
                </c:pt>
                <c:pt idx="43">
                  <c:v>389.2</c:v>
                </c:pt>
                <c:pt idx="44">
                  <c:v>380.3</c:v>
                </c:pt>
                <c:pt idx="45">
                  <c:v>364.9</c:v>
                </c:pt>
                <c:pt idx="46">
                  <c:v>362.3</c:v>
                </c:pt>
                <c:pt idx="47">
                  <c:v>359.40000000000003</c:v>
                </c:pt>
                <c:pt idx="48">
                  <c:v>359.20000000000005</c:v>
                </c:pt>
                <c:pt idx="49">
                  <c:v>358.90000000000003</c:v>
                </c:pt>
                <c:pt idx="50">
                  <c:v>374.1</c:v>
                </c:pt>
                <c:pt idx="51">
                  <c:v>373.7</c:v>
                </c:pt>
                <c:pt idx="52">
                  <c:v>388.8</c:v>
                </c:pt>
                <c:pt idx="53">
                  <c:v>371</c:v>
                </c:pt>
                <c:pt idx="54">
                  <c:v>386.69999999999993</c:v>
                </c:pt>
                <c:pt idx="55">
                  <c:v>381.29999999999995</c:v>
                </c:pt>
                <c:pt idx="56">
                  <c:v>368.40000000000003</c:v>
                </c:pt>
                <c:pt idx="57">
                  <c:v>366.29999999999995</c:v>
                </c:pt>
                <c:pt idx="58">
                  <c:v>373.5</c:v>
                </c:pt>
                <c:pt idx="59">
                  <c:v>387.59999999999997</c:v>
                </c:pt>
                <c:pt idx="60">
                  <c:v>380.7</c:v>
                </c:pt>
                <c:pt idx="61">
                  <c:v>377.29999999999995</c:v>
                </c:pt>
                <c:pt idx="62">
                  <c:v>373.3</c:v>
                </c:pt>
                <c:pt idx="63">
                  <c:v>367.79999999999995</c:v>
                </c:pt>
                <c:pt idx="64">
                  <c:v>375.2</c:v>
                </c:pt>
                <c:pt idx="65">
                  <c:v>377.09999999999997</c:v>
                </c:pt>
                <c:pt idx="66">
                  <c:v>379.49999999999994</c:v>
                </c:pt>
                <c:pt idx="67">
                  <c:v>388.7</c:v>
                </c:pt>
                <c:pt idx="68">
                  <c:v>386.9</c:v>
                </c:pt>
                <c:pt idx="69">
                  <c:v>386.9</c:v>
                </c:pt>
                <c:pt idx="70">
                  <c:v>386.9</c:v>
                </c:pt>
                <c:pt idx="71">
                  <c:v>383.6</c:v>
                </c:pt>
                <c:pt idx="72">
                  <c:v>383.3</c:v>
                </c:pt>
                <c:pt idx="73">
                  <c:v>382.8</c:v>
                </c:pt>
                <c:pt idx="74">
                  <c:v>374</c:v>
                </c:pt>
                <c:pt idx="75">
                  <c:v>369.7</c:v>
                </c:pt>
                <c:pt idx="76">
                  <c:v>365.40000000000003</c:v>
                </c:pt>
                <c:pt idx="77">
                  <c:v>364.2</c:v>
                </c:pt>
                <c:pt idx="78">
                  <c:v>363.9</c:v>
                </c:pt>
                <c:pt idx="79">
                  <c:v>357.30000000000007</c:v>
                </c:pt>
                <c:pt idx="80">
                  <c:v>349.2</c:v>
                </c:pt>
                <c:pt idx="81">
                  <c:v>352.6</c:v>
                </c:pt>
                <c:pt idx="82">
                  <c:v>354.9</c:v>
                </c:pt>
                <c:pt idx="83">
                  <c:v>349.8</c:v>
                </c:pt>
                <c:pt idx="84">
                  <c:v>357.5</c:v>
                </c:pt>
                <c:pt idx="85">
                  <c:v>357.5</c:v>
                </c:pt>
                <c:pt idx="86">
                  <c:v>354.1</c:v>
                </c:pt>
                <c:pt idx="87">
                  <c:v>355.20000000000005</c:v>
                </c:pt>
                <c:pt idx="88">
                  <c:v>356.7</c:v>
                </c:pt>
                <c:pt idx="89">
                  <c:v>351.4</c:v>
                </c:pt>
                <c:pt idx="90">
                  <c:v>348.50000000000006</c:v>
                </c:pt>
                <c:pt idx="91">
                  <c:v>347</c:v>
                </c:pt>
                <c:pt idx="92">
                  <c:v>349.40000000000003</c:v>
                </c:pt>
                <c:pt idx="93">
                  <c:v>351</c:v>
                </c:pt>
                <c:pt idx="94">
                  <c:v>344.5</c:v>
                </c:pt>
                <c:pt idx="95">
                  <c:v>356.9</c:v>
                </c:pt>
                <c:pt idx="96">
                  <c:v>359.5</c:v>
                </c:pt>
                <c:pt idx="97">
                  <c:v>358.80000000000007</c:v>
                </c:pt>
                <c:pt idx="98">
                  <c:v>353.19999999999993</c:v>
                </c:pt>
                <c:pt idx="99">
                  <c:v>353.3</c:v>
                </c:pt>
                <c:pt idx="100">
                  <c:v>357.99999999999994</c:v>
                </c:pt>
                <c:pt idx="101">
                  <c:v>361.3</c:v>
                </c:pt>
                <c:pt idx="102">
                  <c:v>361.3</c:v>
                </c:pt>
                <c:pt idx="103">
                  <c:v>362.70000000000005</c:v>
                </c:pt>
                <c:pt idx="104">
                  <c:v>361.20000000000005</c:v>
                </c:pt>
                <c:pt idx="105">
                  <c:v>361.7</c:v>
                </c:pt>
                <c:pt idx="106">
                  <c:v>371.4</c:v>
                </c:pt>
                <c:pt idx="107">
                  <c:v>374.09999999999997</c:v>
                </c:pt>
                <c:pt idx="108">
                  <c:v>369.5</c:v>
                </c:pt>
                <c:pt idx="109">
                  <c:v>365.40000000000003</c:v>
                </c:pt>
                <c:pt idx="110">
                  <c:v>354.9</c:v>
                </c:pt>
                <c:pt idx="111">
                  <c:v>356.50000000000006</c:v>
                </c:pt>
                <c:pt idx="112">
                  <c:v>350.29999999999995</c:v>
                </c:pt>
                <c:pt idx="113">
                  <c:v>355.69999999999993</c:v>
                </c:pt>
                <c:pt idx="114">
                  <c:v>351.70000000000005</c:v>
                </c:pt>
                <c:pt idx="115">
                  <c:v>352.59999999999997</c:v>
                </c:pt>
                <c:pt idx="116">
                  <c:v>353.4</c:v>
                </c:pt>
                <c:pt idx="117">
                  <c:v>355.70000000000005</c:v>
                </c:pt>
                <c:pt idx="118">
                  <c:v>354.29999999999995</c:v>
                </c:pt>
                <c:pt idx="119">
                  <c:v>358.2</c:v>
                </c:pt>
                <c:pt idx="120">
                  <c:v>350.9</c:v>
                </c:pt>
                <c:pt idx="121">
                  <c:v>355.6</c:v>
                </c:pt>
                <c:pt idx="122">
                  <c:v>353.6</c:v>
                </c:pt>
                <c:pt idx="123">
                  <c:v>343.09999999999997</c:v>
                </c:pt>
                <c:pt idx="124">
                  <c:v>346.49999999999994</c:v>
                </c:pt>
                <c:pt idx="125">
                  <c:v>345.59999999999997</c:v>
                </c:pt>
                <c:pt idx="126">
                  <c:v>340.9</c:v>
                </c:pt>
                <c:pt idx="127">
                  <c:v>347.5</c:v>
                </c:pt>
                <c:pt idx="128">
                  <c:v>338.8</c:v>
                </c:pt>
                <c:pt idx="129">
                  <c:v>336.90000000000003</c:v>
                </c:pt>
                <c:pt idx="130">
                  <c:v>327.60000000000002</c:v>
                </c:pt>
                <c:pt idx="131">
                  <c:v>324.90000000000003</c:v>
                </c:pt>
                <c:pt idx="132">
                  <c:v>323.2</c:v>
                </c:pt>
                <c:pt idx="133">
                  <c:v>324.3</c:v>
                </c:pt>
                <c:pt idx="134">
                  <c:v>315.10000000000002</c:v>
                </c:pt>
                <c:pt idx="135">
                  <c:v>308.40000000000003</c:v>
                </c:pt>
                <c:pt idx="136">
                  <c:v>306.89999999999998</c:v>
                </c:pt>
                <c:pt idx="137">
                  <c:v>302.90000000000003</c:v>
                </c:pt>
                <c:pt idx="138">
                  <c:v>307.20000000000005</c:v>
                </c:pt>
                <c:pt idx="139">
                  <c:v>301.3</c:v>
                </c:pt>
                <c:pt idx="140">
                  <c:v>295.49999999999994</c:v>
                </c:pt>
                <c:pt idx="141">
                  <c:v>294.8</c:v>
                </c:pt>
                <c:pt idx="142">
                  <c:v>297.2</c:v>
                </c:pt>
                <c:pt idx="143">
                  <c:v>298.49999999999994</c:v>
                </c:pt>
                <c:pt idx="144">
                  <c:v>295.50000000000006</c:v>
                </c:pt>
                <c:pt idx="145">
                  <c:v>297.20000000000005</c:v>
                </c:pt>
                <c:pt idx="146">
                  <c:v>298.50000000000006</c:v>
                </c:pt>
                <c:pt idx="147">
                  <c:v>296.20000000000005</c:v>
                </c:pt>
                <c:pt idx="148">
                  <c:v>296.60000000000002</c:v>
                </c:pt>
                <c:pt idx="149">
                  <c:v>299.2</c:v>
                </c:pt>
                <c:pt idx="150">
                  <c:v>292.40000000000003</c:v>
                </c:pt>
                <c:pt idx="151">
                  <c:v>288.09999999999997</c:v>
                </c:pt>
                <c:pt idx="152">
                  <c:v>293.89999999999998</c:v>
                </c:pt>
                <c:pt idx="153">
                  <c:v>298.8</c:v>
                </c:pt>
                <c:pt idx="154">
                  <c:v>299.60000000000002</c:v>
                </c:pt>
                <c:pt idx="155">
                  <c:v>296.3</c:v>
                </c:pt>
                <c:pt idx="156">
                  <c:v>304.20000000000005</c:v>
                </c:pt>
                <c:pt idx="157">
                  <c:v>300.40000000000003</c:v>
                </c:pt>
                <c:pt idx="158">
                  <c:v>294.8</c:v>
                </c:pt>
                <c:pt idx="159">
                  <c:v>288.8</c:v>
                </c:pt>
                <c:pt idx="160">
                  <c:v>292.2</c:v>
                </c:pt>
                <c:pt idx="161">
                  <c:v>288.7</c:v>
                </c:pt>
                <c:pt idx="162">
                  <c:v>289.90000000000003</c:v>
                </c:pt>
                <c:pt idx="163">
                  <c:v>296.50000000000006</c:v>
                </c:pt>
                <c:pt idx="164">
                  <c:v>306.00000000000006</c:v>
                </c:pt>
                <c:pt idx="165">
                  <c:v>308.59999999999997</c:v>
                </c:pt>
                <c:pt idx="166">
                  <c:v>311.69999999999993</c:v>
                </c:pt>
                <c:pt idx="167">
                  <c:v>312.29999999999995</c:v>
                </c:pt>
                <c:pt idx="168">
                  <c:v>309.20000000000005</c:v>
                </c:pt>
                <c:pt idx="169">
                  <c:v>313.8</c:v>
                </c:pt>
                <c:pt idx="170">
                  <c:v>315.59999999999997</c:v>
                </c:pt>
                <c:pt idx="171">
                  <c:v>314.70000000000005</c:v>
                </c:pt>
                <c:pt idx="172">
                  <c:v>302.59999999999997</c:v>
                </c:pt>
                <c:pt idx="173">
                  <c:v>310.40000000000003</c:v>
                </c:pt>
                <c:pt idx="174">
                  <c:v>305.09999999999997</c:v>
                </c:pt>
                <c:pt idx="175">
                  <c:v>301.2</c:v>
                </c:pt>
                <c:pt idx="176">
                  <c:v>294.39999999999998</c:v>
                </c:pt>
                <c:pt idx="177">
                  <c:v>299.49999999999994</c:v>
                </c:pt>
                <c:pt idx="178">
                  <c:v>308.5</c:v>
                </c:pt>
                <c:pt idx="179">
                  <c:v>296.50000000000006</c:v>
                </c:pt>
                <c:pt idx="180">
                  <c:v>288.10000000000002</c:v>
                </c:pt>
                <c:pt idx="181">
                  <c:v>297.50000000000006</c:v>
                </c:pt>
                <c:pt idx="182">
                  <c:v>296.20000000000005</c:v>
                </c:pt>
                <c:pt idx="183">
                  <c:v>299.3</c:v>
                </c:pt>
                <c:pt idx="184">
                  <c:v>291.5</c:v>
                </c:pt>
                <c:pt idx="185">
                  <c:v>291.8</c:v>
                </c:pt>
                <c:pt idx="186">
                  <c:v>294.2</c:v>
                </c:pt>
                <c:pt idx="187">
                  <c:v>295.60000000000002</c:v>
                </c:pt>
                <c:pt idx="188">
                  <c:v>304.2</c:v>
                </c:pt>
                <c:pt idx="189">
                  <c:v>303.60000000000002</c:v>
                </c:pt>
                <c:pt idx="190">
                  <c:v>301.3</c:v>
                </c:pt>
                <c:pt idx="191">
                  <c:v>298.09999999999997</c:v>
                </c:pt>
                <c:pt idx="192">
                  <c:v>297.3</c:v>
                </c:pt>
                <c:pt idx="193">
                  <c:v>302.2</c:v>
                </c:pt>
                <c:pt idx="194">
                  <c:v>306</c:v>
                </c:pt>
                <c:pt idx="195">
                  <c:v>296.89999999999998</c:v>
                </c:pt>
                <c:pt idx="196">
                  <c:v>288.99999999999994</c:v>
                </c:pt>
                <c:pt idx="197">
                  <c:v>304.79999999999995</c:v>
                </c:pt>
                <c:pt idx="198">
                  <c:v>307.29999999999995</c:v>
                </c:pt>
                <c:pt idx="199">
                  <c:v>310.5</c:v>
                </c:pt>
                <c:pt idx="200">
                  <c:v>322.3</c:v>
                </c:pt>
                <c:pt idx="201">
                  <c:v>312.70000000000005</c:v>
                </c:pt>
                <c:pt idx="202">
                  <c:v>304.90000000000003</c:v>
                </c:pt>
                <c:pt idx="203">
                  <c:v>299</c:v>
                </c:pt>
                <c:pt idx="204">
                  <c:v>309</c:v>
                </c:pt>
                <c:pt idx="205">
                  <c:v>286.09999999999997</c:v>
                </c:pt>
                <c:pt idx="206">
                  <c:v>286.10000000000002</c:v>
                </c:pt>
                <c:pt idx="207">
                  <c:v>284.00000000000006</c:v>
                </c:pt>
                <c:pt idx="208">
                  <c:v>297.10000000000002</c:v>
                </c:pt>
                <c:pt idx="209">
                  <c:v>306.2</c:v>
                </c:pt>
                <c:pt idx="210">
                  <c:v>314.8</c:v>
                </c:pt>
                <c:pt idx="211">
                  <c:v>307.40000000000003</c:v>
                </c:pt>
                <c:pt idx="212">
                  <c:v>302.3</c:v>
                </c:pt>
                <c:pt idx="213">
                  <c:v>294.8</c:v>
                </c:pt>
                <c:pt idx="214">
                  <c:v>292.40000000000003</c:v>
                </c:pt>
                <c:pt idx="215">
                  <c:v>291</c:v>
                </c:pt>
                <c:pt idx="216">
                  <c:v>284.5</c:v>
                </c:pt>
                <c:pt idx="217">
                  <c:v>288.7</c:v>
                </c:pt>
                <c:pt idx="218">
                  <c:v>286.8</c:v>
                </c:pt>
                <c:pt idx="219">
                  <c:v>280.89999999999998</c:v>
                </c:pt>
                <c:pt idx="220">
                  <c:v>278.09999999999997</c:v>
                </c:pt>
                <c:pt idx="221">
                  <c:v>283.59999999999997</c:v>
                </c:pt>
                <c:pt idx="222">
                  <c:v>284.99999999999994</c:v>
                </c:pt>
                <c:pt idx="223">
                  <c:v>292.7</c:v>
                </c:pt>
                <c:pt idx="224">
                  <c:v>289</c:v>
                </c:pt>
                <c:pt idx="225">
                  <c:v>298.50000000000006</c:v>
                </c:pt>
                <c:pt idx="226">
                  <c:v>298.5</c:v>
                </c:pt>
                <c:pt idx="227">
                  <c:v>295.09999999999997</c:v>
                </c:pt>
                <c:pt idx="228">
                  <c:v>286.00000000000006</c:v>
                </c:pt>
                <c:pt idx="229">
                  <c:v>288</c:v>
                </c:pt>
                <c:pt idx="230">
                  <c:v>289.2</c:v>
                </c:pt>
                <c:pt idx="231">
                  <c:v>290.09999999999997</c:v>
                </c:pt>
                <c:pt idx="232">
                  <c:v>297</c:v>
                </c:pt>
                <c:pt idx="233">
                  <c:v>298</c:v>
                </c:pt>
                <c:pt idx="234">
                  <c:v>298.00000000000006</c:v>
                </c:pt>
                <c:pt idx="235">
                  <c:v>306.50000000000006</c:v>
                </c:pt>
                <c:pt idx="236">
                  <c:v>303.5</c:v>
                </c:pt>
                <c:pt idx="237">
                  <c:v>304.29999999999995</c:v>
                </c:pt>
                <c:pt idx="238">
                  <c:v>305.60000000000002</c:v>
                </c:pt>
                <c:pt idx="239">
                  <c:v>308.89999999999998</c:v>
                </c:pt>
                <c:pt idx="240">
                  <c:v>311.2</c:v>
                </c:pt>
                <c:pt idx="241">
                  <c:v>313</c:v>
                </c:pt>
                <c:pt idx="242">
                  <c:v>312.7</c:v>
                </c:pt>
                <c:pt idx="243">
                  <c:v>311.09999999999997</c:v>
                </c:pt>
                <c:pt idx="244">
                  <c:v>306.39999999999998</c:v>
                </c:pt>
                <c:pt idx="245">
                  <c:v>310.89999999999998</c:v>
                </c:pt>
                <c:pt idx="246">
                  <c:v>307.5</c:v>
                </c:pt>
                <c:pt idx="247">
                  <c:v>311.59999999999997</c:v>
                </c:pt>
                <c:pt idx="248">
                  <c:v>299.49999999999994</c:v>
                </c:pt>
                <c:pt idx="249">
                  <c:v>299.59999999999997</c:v>
                </c:pt>
                <c:pt idx="250">
                  <c:v>299.99999999999994</c:v>
                </c:pt>
                <c:pt idx="251">
                  <c:v>299.7</c:v>
                </c:pt>
                <c:pt idx="252">
                  <c:v>302.20000000000005</c:v>
                </c:pt>
                <c:pt idx="253">
                  <c:v>310</c:v>
                </c:pt>
                <c:pt idx="254">
                  <c:v>315.29999999999995</c:v>
                </c:pt>
                <c:pt idx="255">
                  <c:v>315.29999999999995</c:v>
                </c:pt>
                <c:pt idx="256">
                  <c:v>315.29999999999995</c:v>
                </c:pt>
                <c:pt idx="257">
                  <c:v>328.70000000000005</c:v>
                </c:pt>
                <c:pt idx="258">
                  <c:v>321.8</c:v>
                </c:pt>
                <c:pt idx="259">
                  <c:v>316.7</c:v>
                </c:pt>
                <c:pt idx="260">
                  <c:v>316.7</c:v>
                </c:pt>
                <c:pt idx="261">
                  <c:v>321.89999999999998</c:v>
                </c:pt>
                <c:pt idx="262">
                  <c:v>327.09999999999997</c:v>
                </c:pt>
                <c:pt idx="263">
                  <c:v>315.69999999999993</c:v>
                </c:pt>
                <c:pt idx="264">
                  <c:v>309.2</c:v>
                </c:pt>
                <c:pt idx="265">
                  <c:v>306.20000000000005</c:v>
                </c:pt>
                <c:pt idx="266">
                  <c:v>294.60000000000002</c:v>
                </c:pt>
                <c:pt idx="267">
                  <c:v>293.29999999999995</c:v>
                </c:pt>
                <c:pt idx="268">
                  <c:v>284.59999999999997</c:v>
                </c:pt>
                <c:pt idx="269">
                  <c:v>288.99999999999994</c:v>
                </c:pt>
                <c:pt idx="270">
                  <c:v>290.39999999999992</c:v>
                </c:pt>
                <c:pt idx="271">
                  <c:v>293.60000000000002</c:v>
                </c:pt>
                <c:pt idx="272">
                  <c:v>293.20000000000005</c:v>
                </c:pt>
                <c:pt idx="273">
                  <c:v>288.69999999999993</c:v>
                </c:pt>
                <c:pt idx="274">
                  <c:v>291.99999999999994</c:v>
                </c:pt>
                <c:pt idx="275">
                  <c:v>295.7</c:v>
                </c:pt>
                <c:pt idx="276">
                  <c:v>295.50000000000006</c:v>
                </c:pt>
                <c:pt idx="277">
                  <c:v>305.29999999999995</c:v>
                </c:pt>
                <c:pt idx="278">
                  <c:v>307.5</c:v>
                </c:pt>
                <c:pt idx="279">
                  <c:v>310.2</c:v>
                </c:pt>
                <c:pt idx="280">
                  <c:v>317.30000000000007</c:v>
                </c:pt>
                <c:pt idx="281">
                  <c:v>310.10000000000002</c:v>
                </c:pt>
                <c:pt idx="282">
                  <c:v>303</c:v>
                </c:pt>
                <c:pt idx="283">
                  <c:v>298.29999999999995</c:v>
                </c:pt>
                <c:pt idx="284">
                  <c:v>300.50000000000006</c:v>
                </c:pt>
                <c:pt idx="285">
                  <c:v>302.80000000000007</c:v>
                </c:pt>
                <c:pt idx="286">
                  <c:v>299.90000000000003</c:v>
                </c:pt>
                <c:pt idx="287">
                  <c:v>301.50000000000006</c:v>
                </c:pt>
                <c:pt idx="288">
                  <c:v>301.10000000000002</c:v>
                </c:pt>
                <c:pt idx="289">
                  <c:v>296.79999999999995</c:v>
                </c:pt>
                <c:pt idx="290">
                  <c:v>304.5</c:v>
                </c:pt>
                <c:pt idx="291">
                  <c:v>307.2</c:v>
                </c:pt>
                <c:pt idx="292">
                  <c:v>305.5</c:v>
                </c:pt>
                <c:pt idx="293">
                  <c:v>299.2</c:v>
                </c:pt>
                <c:pt idx="294">
                  <c:v>303</c:v>
                </c:pt>
                <c:pt idx="295">
                  <c:v>309.09999999999997</c:v>
                </c:pt>
                <c:pt idx="296">
                  <c:v>304.39999999999998</c:v>
                </c:pt>
                <c:pt idx="297">
                  <c:v>299.09999999999997</c:v>
                </c:pt>
                <c:pt idx="298">
                  <c:v>294.2</c:v>
                </c:pt>
                <c:pt idx="299">
                  <c:v>295.40000000000003</c:v>
                </c:pt>
                <c:pt idx="300">
                  <c:v>287.70000000000005</c:v>
                </c:pt>
                <c:pt idx="301">
                  <c:v>289.3</c:v>
                </c:pt>
                <c:pt idx="302">
                  <c:v>288.5</c:v>
                </c:pt>
                <c:pt idx="303">
                  <c:v>289.89999999999998</c:v>
                </c:pt>
                <c:pt idx="304">
                  <c:v>282.69999999999993</c:v>
                </c:pt>
                <c:pt idx="305">
                  <c:v>285</c:v>
                </c:pt>
                <c:pt idx="306">
                  <c:v>290</c:v>
                </c:pt>
                <c:pt idx="307">
                  <c:v>293.79999999999995</c:v>
                </c:pt>
                <c:pt idx="308">
                  <c:v>297.99999999999994</c:v>
                </c:pt>
                <c:pt idx="309">
                  <c:v>299.70000000000005</c:v>
                </c:pt>
                <c:pt idx="310">
                  <c:v>300.7</c:v>
                </c:pt>
                <c:pt idx="311">
                  <c:v>304.89999999999998</c:v>
                </c:pt>
                <c:pt idx="312">
                  <c:v>305.7</c:v>
                </c:pt>
                <c:pt idx="313">
                  <c:v>302.89999999999998</c:v>
                </c:pt>
                <c:pt idx="314">
                  <c:v>299.09999999999997</c:v>
                </c:pt>
                <c:pt idx="315">
                  <c:v>308.70000000000005</c:v>
                </c:pt>
                <c:pt idx="316">
                  <c:v>303.5</c:v>
                </c:pt>
                <c:pt idx="317">
                  <c:v>305.60000000000002</c:v>
                </c:pt>
                <c:pt idx="318">
                  <c:v>308.30000000000007</c:v>
                </c:pt>
                <c:pt idx="319">
                  <c:v>321.7</c:v>
                </c:pt>
                <c:pt idx="320">
                  <c:v>321.60000000000002</c:v>
                </c:pt>
                <c:pt idx="321">
                  <c:v>320.19999999999993</c:v>
                </c:pt>
                <c:pt idx="322">
                  <c:v>318.40000000000003</c:v>
                </c:pt>
                <c:pt idx="323">
                  <c:v>313.60000000000002</c:v>
                </c:pt>
                <c:pt idx="324">
                  <c:v>313.60000000000002</c:v>
                </c:pt>
                <c:pt idx="325">
                  <c:v>313.60000000000002</c:v>
                </c:pt>
                <c:pt idx="326">
                  <c:v>307.20000000000005</c:v>
                </c:pt>
                <c:pt idx="327">
                  <c:v>308.50000000000006</c:v>
                </c:pt>
                <c:pt idx="328">
                  <c:v>309.59999999999997</c:v>
                </c:pt>
                <c:pt idx="329">
                  <c:v>313.69999999999993</c:v>
                </c:pt>
                <c:pt idx="330">
                  <c:v>312.59999999999997</c:v>
                </c:pt>
                <c:pt idx="331">
                  <c:v>316.29999999999995</c:v>
                </c:pt>
                <c:pt idx="332">
                  <c:v>319.10000000000002</c:v>
                </c:pt>
                <c:pt idx="333">
                  <c:v>323.59999999999997</c:v>
                </c:pt>
                <c:pt idx="334">
                  <c:v>329.6</c:v>
                </c:pt>
                <c:pt idx="335">
                  <c:v>330.5</c:v>
                </c:pt>
                <c:pt idx="336">
                  <c:v>337.79999999999995</c:v>
                </c:pt>
                <c:pt idx="337">
                  <c:v>332.5</c:v>
                </c:pt>
                <c:pt idx="338">
                  <c:v>322.60000000000002</c:v>
                </c:pt>
                <c:pt idx="339">
                  <c:v>335.1</c:v>
                </c:pt>
                <c:pt idx="340">
                  <c:v>325.7</c:v>
                </c:pt>
                <c:pt idx="341">
                  <c:v>324.7</c:v>
                </c:pt>
                <c:pt idx="342">
                  <c:v>315.2</c:v>
                </c:pt>
                <c:pt idx="343">
                  <c:v>317.8</c:v>
                </c:pt>
                <c:pt idx="344">
                  <c:v>317.5</c:v>
                </c:pt>
                <c:pt idx="345">
                  <c:v>316.7</c:v>
                </c:pt>
                <c:pt idx="346">
                  <c:v>312.89999999999998</c:v>
                </c:pt>
                <c:pt idx="347">
                  <c:v>312.89999999999998</c:v>
                </c:pt>
                <c:pt idx="348">
                  <c:v>312.79999999999995</c:v>
                </c:pt>
                <c:pt idx="349">
                  <c:v>317.39999999999998</c:v>
                </c:pt>
                <c:pt idx="350">
                  <c:v>312.60000000000002</c:v>
                </c:pt>
                <c:pt idx="351">
                  <c:v>314.70000000000005</c:v>
                </c:pt>
                <c:pt idx="352">
                  <c:v>312.29999999999995</c:v>
                </c:pt>
                <c:pt idx="353">
                  <c:v>309.90000000000003</c:v>
                </c:pt>
                <c:pt idx="354">
                  <c:v>307.5</c:v>
                </c:pt>
                <c:pt idx="355">
                  <c:v>314.00000000000006</c:v>
                </c:pt>
                <c:pt idx="356">
                  <c:v>315.8</c:v>
                </c:pt>
                <c:pt idx="357">
                  <c:v>321.49999999999994</c:v>
                </c:pt>
                <c:pt idx="358">
                  <c:v>317</c:v>
                </c:pt>
                <c:pt idx="359">
                  <c:v>314.8</c:v>
                </c:pt>
                <c:pt idx="360">
                  <c:v>313.99999999999994</c:v>
                </c:pt>
                <c:pt idx="361">
                  <c:v>316.89999999999998</c:v>
                </c:pt>
                <c:pt idx="362">
                  <c:v>313.8</c:v>
                </c:pt>
                <c:pt idx="363">
                  <c:v>313.5</c:v>
                </c:pt>
                <c:pt idx="364">
                  <c:v>322.69999999999993</c:v>
                </c:pt>
                <c:pt idx="365">
                  <c:v>325.7</c:v>
                </c:pt>
                <c:pt idx="366">
                  <c:v>320.70000000000005</c:v>
                </c:pt>
                <c:pt idx="367">
                  <c:v>306</c:v>
                </c:pt>
                <c:pt idx="368">
                  <c:v>310.19999999999993</c:v>
                </c:pt>
                <c:pt idx="369">
                  <c:v>303.19999999999993</c:v>
                </c:pt>
                <c:pt idx="370">
                  <c:v>303.89999999999998</c:v>
                </c:pt>
                <c:pt idx="371">
                  <c:v>307.30000000000007</c:v>
                </c:pt>
                <c:pt idx="372">
                  <c:v>308.40000000000003</c:v>
                </c:pt>
                <c:pt idx="373">
                  <c:v>308.40000000000003</c:v>
                </c:pt>
                <c:pt idx="374">
                  <c:v>305.60000000000002</c:v>
                </c:pt>
                <c:pt idx="375">
                  <c:v>308</c:v>
                </c:pt>
                <c:pt idx="376">
                  <c:v>311.00000000000006</c:v>
                </c:pt>
                <c:pt idx="377">
                  <c:v>312.70000000000005</c:v>
                </c:pt>
                <c:pt idx="378">
                  <c:v>323.8</c:v>
                </c:pt>
                <c:pt idx="379">
                  <c:v>336.5</c:v>
                </c:pt>
                <c:pt idx="380">
                  <c:v>341.9</c:v>
                </c:pt>
                <c:pt idx="381">
                  <c:v>336.2</c:v>
                </c:pt>
                <c:pt idx="382">
                  <c:v>336.7</c:v>
                </c:pt>
                <c:pt idx="383">
                  <c:v>337.3</c:v>
                </c:pt>
                <c:pt idx="384">
                  <c:v>335.59999999999997</c:v>
                </c:pt>
                <c:pt idx="385">
                  <c:v>332.40000000000003</c:v>
                </c:pt>
                <c:pt idx="386">
                  <c:v>330.5</c:v>
                </c:pt>
                <c:pt idx="387">
                  <c:v>329</c:v>
                </c:pt>
                <c:pt idx="388">
                  <c:v>327.7</c:v>
                </c:pt>
                <c:pt idx="389">
                  <c:v>323.29999999999995</c:v>
                </c:pt>
                <c:pt idx="390">
                  <c:v>319.49999999999994</c:v>
                </c:pt>
                <c:pt idx="391">
                  <c:v>317.39999999999998</c:v>
                </c:pt>
                <c:pt idx="392">
                  <c:v>315.30000000000007</c:v>
                </c:pt>
                <c:pt idx="393">
                  <c:v>320.70000000000005</c:v>
                </c:pt>
                <c:pt idx="394">
                  <c:v>324.39999999999998</c:v>
                </c:pt>
                <c:pt idx="395">
                  <c:v>323.09999999999997</c:v>
                </c:pt>
                <c:pt idx="396">
                  <c:v>319.39999999999998</c:v>
                </c:pt>
                <c:pt idx="397">
                  <c:v>320.40000000000003</c:v>
                </c:pt>
                <c:pt idx="398">
                  <c:v>322.19999999999993</c:v>
                </c:pt>
                <c:pt idx="399">
                  <c:v>315.90000000000003</c:v>
                </c:pt>
                <c:pt idx="400">
                  <c:v>315</c:v>
                </c:pt>
                <c:pt idx="401">
                  <c:v>310.2</c:v>
                </c:pt>
                <c:pt idx="402">
                  <c:v>311.20000000000005</c:v>
                </c:pt>
                <c:pt idx="403">
                  <c:v>313.89999999999998</c:v>
                </c:pt>
                <c:pt idx="404">
                  <c:v>317.09999999999997</c:v>
                </c:pt>
                <c:pt idx="405">
                  <c:v>313.69999999999993</c:v>
                </c:pt>
                <c:pt idx="406">
                  <c:v>319.20000000000005</c:v>
                </c:pt>
                <c:pt idx="407">
                  <c:v>313.3</c:v>
                </c:pt>
                <c:pt idx="408">
                  <c:v>319.30000000000007</c:v>
                </c:pt>
                <c:pt idx="409">
                  <c:v>321.7</c:v>
                </c:pt>
                <c:pt idx="410">
                  <c:v>323.59999999999997</c:v>
                </c:pt>
                <c:pt idx="411">
                  <c:v>320.39999999999998</c:v>
                </c:pt>
                <c:pt idx="412">
                  <c:v>310.7</c:v>
                </c:pt>
                <c:pt idx="413">
                  <c:v>307.99999999999994</c:v>
                </c:pt>
                <c:pt idx="414">
                  <c:v>298.60000000000002</c:v>
                </c:pt>
                <c:pt idx="415">
                  <c:v>286.8</c:v>
                </c:pt>
                <c:pt idx="416">
                  <c:v>290.69999999999993</c:v>
                </c:pt>
                <c:pt idx="417">
                  <c:v>295</c:v>
                </c:pt>
                <c:pt idx="418">
                  <c:v>299.2</c:v>
                </c:pt>
                <c:pt idx="419">
                  <c:v>299.60000000000002</c:v>
                </c:pt>
                <c:pt idx="420">
                  <c:v>299.60000000000002</c:v>
                </c:pt>
                <c:pt idx="421">
                  <c:v>295.60000000000002</c:v>
                </c:pt>
                <c:pt idx="422">
                  <c:v>298.3</c:v>
                </c:pt>
                <c:pt idx="423">
                  <c:v>290.00000000000006</c:v>
                </c:pt>
                <c:pt idx="424">
                  <c:v>306.50000000000006</c:v>
                </c:pt>
                <c:pt idx="425">
                  <c:v>313.2</c:v>
                </c:pt>
                <c:pt idx="426">
                  <c:v>310.70000000000005</c:v>
                </c:pt>
                <c:pt idx="427">
                  <c:v>312.40000000000003</c:v>
                </c:pt>
                <c:pt idx="428">
                  <c:v>309.39999999999998</c:v>
                </c:pt>
                <c:pt idx="429">
                  <c:v>307.60000000000002</c:v>
                </c:pt>
                <c:pt idx="430">
                  <c:v>306.70000000000005</c:v>
                </c:pt>
                <c:pt idx="431">
                  <c:v>307.8</c:v>
                </c:pt>
                <c:pt idx="432">
                  <c:v>322.19999999999993</c:v>
                </c:pt>
                <c:pt idx="433">
                  <c:v>323.50000000000006</c:v>
                </c:pt>
                <c:pt idx="434">
                  <c:v>312.40000000000003</c:v>
                </c:pt>
                <c:pt idx="435">
                  <c:v>313.2</c:v>
                </c:pt>
                <c:pt idx="436">
                  <c:v>312.2</c:v>
                </c:pt>
                <c:pt idx="437">
                  <c:v>309.69999999999993</c:v>
                </c:pt>
                <c:pt idx="438">
                  <c:v>311.5</c:v>
                </c:pt>
                <c:pt idx="439">
                  <c:v>308.59999999999997</c:v>
                </c:pt>
                <c:pt idx="440">
                  <c:v>310.19999999999993</c:v>
                </c:pt>
                <c:pt idx="441">
                  <c:v>313.8</c:v>
                </c:pt>
                <c:pt idx="442">
                  <c:v>312</c:v>
                </c:pt>
                <c:pt idx="443">
                  <c:v>311.70000000000005</c:v>
                </c:pt>
                <c:pt idx="444">
                  <c:v>310.09999999999997</c:v>
                </c:pt>
                <c:pt idx="445">
                  <c:v>313.40000000000003</c:v>
                </c:pt>
                <c:pt idx="446">
                  <c:v>313.5</c:v>
                </c:pt>
                <c:pt idx="447">
                  <c:v>311.70000000000005</c:v>
                </c:pt>
                <c:pt idx="448">
                  <c:v>310.3</c:v>
                </c:pt>
                <c:pt idx="449">
                  <c:v>314.70000000000005</c:v>
                </c:pt>
                <c:pt idx="450">
                  <c:v>320.10000000000002</c:v>
                </c:pt>
                <c:pt idx="451">
                  <c:v>322.09999999999997</c:v>
                </c:pt>
                <c:pt idx="452">
                  <c:v>320.8</c:v>
                </c:pt>
                <c:pt idx="453">
                  <c:v>312.10000000000002</c:v>
                </c:pt>
                <c:pt idx="454">
                  <c:v>311.09999999999997</c:v>
                </c:pt>
                <c:pt idx="455">
                  <c:v>312.09999999999997</c:v>
                </c:pt>
                <c:pt idx="456">
                  <c:v>323.2</c:v>
                </c:pt>
                <c:pt idx="457">
                  <c:v>322.09999999999997</c:v>
                </c:pt>
                <c:pt idx="458">
                  <c:v>316.39999999999998</c:v>
                </c:pt>
                <c:pt idx="459">
                  <c:v>318.60000000000002</c:v>
                </c:pt>
                <c:pt idx="460">
                  <c:v>321.00000000000006</c:v>
                </c:pt>
                <c:pt idx="461">
                  <c:v>319.70000000000005</c:v>
                </c:pt>
                <c:pt idx="462">
                  <c:v>319.2</c:v>
                </c:pt>
                <c:pt idx="463">
                  <c:v>320.80000000000007</c:v>
                </c:pt>
                <c:pt idx="464">
                  <c:v>327</c:v>
                </c:pt>
                <c:pt idx="465">
                  <c:v>329.9</c:v>
                </c:pt>
                <c:pt idx="466">
                  <c:v>325.20000000000005</c:v>
                </c:pt>
                <c:pt idx="467">
                  <c:v>335.1</c:v>
                </c:pt>
                <c:pt idx="468">
                  <c:v>341.7</c:v>
                </c:pt>
                <c:pt idx="469">
                  <c:v>338.6</c:v>
                </c:pt>
                <c:pt idx="470">
                  <c:v>338.69999999999993</c:v>
                </c:pt>
                <c:pt idx="471">
                  <c:v>344.3</c:v>
                </c:pt>
                <c:pt idx="472">
                  <c:v>353.40000000000003</c:v>
                </c:pt>
                <c:pt idx="473">
                  <c:v>349.09999999999997</c:v>
                </c:pt>
                <c:pt idx="474">
                  <c:v>347.2</c:v>
                </c:pt>
                <c:pt idx="475">
                  <c:v>354.9</c:v>
                </c:pt>
                <c:pt idx="476">
                  <c:v>354.49999999999994</c:v>
                </c:pt>
                <c:pt idx="477">
                  <c:v>357.30000000000007</c:v>
                </c:pt>
                <c:pt idx="478">
                  <c:v>355.4</c:v>
                </c:pt>
                <c:pt idx="479">
                  <c:v>353.90000000000003</c:v>
                </c:pt>
                <c:pt idx="480">
                  <c:v>334.5</c:v>
                </c:pt>
                <c:pt idx="481">
                  <c:v>328.7</c:v>
                </c:pt>
                <c:pt idx="482">
                  <c:v>339.40000000000003</c:v>
                </c:pt>
                <c:pt idx="483">
                  <c:v>325.59999999999997</c:v>
                </c:pt>
                <c:pt idx="484">
                  <c:v>330.1</c:v>
                </c:pt>
                <c:pt idx="485">
                  <c:v>335.5</c:v>
                </c:pt>
                <c:pt idx="486">
                  <c:v>339.79999999999995</c:v>
                </c:pt>
                <c:pt idx="487">
                  <c:v>338.2</c:v>
                </c:pt>
                <c:pt idx="488">
                  <c:v>340.7</c:v>
                </c:pt>
                <c:pt idx="489">
                  <c:v>334</c:v>
                </c:pt>
                <c:pt idx="490">
                  <c:v>334.99999999999994</c:v>
                </c:pt>
                <c:pt idx="491">
                  <c:v>331.59999999999997</c:v>
                </c:pt>
                <c:pt idx="492">
                  <c:v>325.7</c:v>
                </c:pt>
                <c:pt idx="493">
                  <c:v>326.3</c:v>
                </c:pt>
                <c:pt idx="494">
                  <c:v>333.5</c:v>
                </c:pt>
                <c:pt idx="495">
                  <c:v>337</c:v>
                </c:pt>
              </c:numCache>
            </c:numRef>
          </c:val>
          <c:smooth val="0"/>
          <c:extLst>
            <c:ext xmlns:c16="http://schemas.microsoft.com/office/drawing/2014/chart" uri="{C3380CC4-5D6E-409C-BE32-E72D297353CC}">
              <c16:uniqueId val="{00000003-5CDB-4CF3-8A18-80A11EB31358}"/>
            </c:ext>
          </c:extLst>
        </c:ser>
        <c:dLbls>
          <c:showLegendKey val="0"/>
          <c:showVal val="0"/>
          <c:showCatName val="0"/>
          <c:showSerName val="0"/>
          <c:showPercent val="0"/>
          <c:showBubbleSize val="0"/>
        </c:dLbls>
        <c:smooth val="0"/>
        <c:axId val="2083400336"/>
        <c:axId val="2083400752"/>
      </c:lineChart>
      <c:dateAx>
        <c:axId val="2083400336"/>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2083400752"/>
        <c:crosses val="autoZero"/>
        <c:auto val="1"/>
        <c:lblOffset val="100"/>
        <c:baseTimeUnit val="days"/>
        <c:majorUnit val="3"/>
        <c:majorTimeUnit val="months"/>
      </c:dateAx>
      <c:valAx>
        <c:axId val="2083400752"/>
        <c:scaling>
          <c:orientation val="minMax"/>
          <c:max val="700"/>
          <c:min val="1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2083400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hu-HU" sz="1800"/>
              <a:t>A folyó fizetési mérleg komponensei </a:t>
            </a:r>
          </a:p>
          <a:p>
            <a:pPr>
              <a:defRPr sz="1800"/>
            </a:pPr>
            <a:r>
              <a:rPr lang="hu-HU" sz="1800"/>
              <a:t>(millió euró)</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0.12903654970760234"/>
          <c:y val="0.18093420378904249"/>
          <c:w val="0.85498863038496176"/>
          <c:h val="0.56013078967016983"/>
        </c:manualLayout>
      </c:layout>
      <c:barChart>
        <c:barDir val="col"/>
        <c:grouping val="stacked"/>
        <c:varyColors val="0"/>
        <c:ser>
          <c:idx val="0"/>
          <c:order val="0"/>
          <c:tx>
            <c:strRef>
              <c:f>Munka1!$B$1</c:f>
              <c:strCache>
                <c:ptCount val="1"/>
                <c:pt idx="0">
                  <c:v>Áruk</c:v>
                </c:pt>
              </c:strCache>
            </c:strRef>
          </c:tx>
          <c:spPr>
            <a:solidFill>
              <a:schemeClr val="bg2"/>
            </a:solidFill>
            <a:ln>
              <a:noFill/>
            </a:ln>
            <a:effectLst/>
          </c:spPr>
          <c:invertIfNegative val="0"/>
          <c:cat>
            <c:strRef>
              <c:f>Munka1!$A$6:$A$24</c:f>
              <c:strCache>
                <c:ptCount val="19"/>
                <c:pt idx="0">
                  <c:v>2020Q1</c:v>
                </c:pt>
                <c:pt idx="1">
                  <c:v>2020Q2</c:v>
                </c:pt>
                <c:pt idx="2">
                  <c:v>2020Q3</c:v>
                </c:pt>
                <c:pt idx="3">
                  <c:v>2020Q4</c:v>
                </c:pt>
                <c:pt idx="4">
                  <c:v>2021Q1</c:v>
                </c:pt>
                <c:pt idx="5">
                  <c:v>2021Q2</c:v>
                </c:pt>
                <c:pt idx="6">
                  <c:v>2021Q3</c:v>
                </c:pt>
                <c:pt idx="7">
                  <c:v>2021Q4</c:v>
                </c:pt>
                <c:pt idx="8">
                  <c:v>2022Q1</c:v>
                </c:pt>
                <c:pt idx="9">
                  <c:v>2022Q2</c:v>
                </c:pt>
                <c:pt idx="10">
                  <c:v>2022Q3</c:v>
                </c:pt>
                <c:pt idx="11">
                  <c:v>2022Q4</c:v>
                </c:pt>
                <c:pt idx="12">
                  <c:v>2023Q1</c:v>
                </c:pt>
                <c:pt idx="13">
                  <c:v>2023Q2</c:v>
                </c:pt>
                <c:pt idx="14">
                  <c:v>2023Q3</c:v>
                </c:pt>
                <c:pt idx="15">
                  <c:v>2023Q4</c:v>
                </c:pt>
                <c:pt idx="16">
                  <c:v>2024Q1</c:v>
                </c:pt>
                <c:pt idx="17">
                  <c:v>2024Q2</c:v>
                </c:pt>
                <c:pt idx="18">
                  <c:v>2024Q3*</c:v>
                </c:pt>
              </c:strCache>
            </c:strRef>
          </c:cat>
          <c:val>
            <c:numRef>
              <c:f>Munka1!$B$6:$B$24</c:f>
              <c:numCache>
                <c:formatCode>0.0</c:formatCode>
                <c:ptCount val="19"/>
                <c:pt idx="0">
                  <c:v>-352.68892386480002</c:v>
                </c:pt>
                <c:pt idx="1">
                  <c:v>-876.71514688220122</c:v>
                </c:pt>
                <c:pt idx="2">
                  <c:v>-114.46077264400083</c:v>
                </c:pt>
                <c:pt idx="3">
                  <c:v>-67.6591936816003</c:v>
                </c:pt>
                <c:pt idx="4">
                  <c:v>876.77036086649969</c:v>
                </c:pt>
                <c:pt idx="5">
                  <c:v>-626.89053041590159</c:v>
                </c:pt>
                <c:pt idx="6">
                  <c:v>-2203.7550459968006</c:v>
                </c:pt>
                <c:pt idx="7">
                  <c:v>-2615.7715144904978</c:v>
                </c:pt>
                <c:pt idx="8">
                  <c:v>-2735.0393147078976</c:v>
                </c:pt>
                <c:pt idx="9">
                  <c:v>-2847.7653361058983</c:v>
                </c:pt>
                <c:pt idx="10">
                  <c:v>-5428.9251448205032</c:v>
                </c:pt>
                <c:pt idx="11">
                  <c:v>-4293.2519334309982</c:v>
                </c:pt>
                <c:pt idx="12">
                  <c:v>-853.42494039650046</c:v>
                </c:pt>
                <c:pt idx="13">
                  <c:v>928.38658860970099</c:v>
                </c:pt>
                <c:pt idx="14" formatCode="General">
                  <c:v>312.45814626190258</c:v>
                </c:pt>
                <c:pt idx="15" formatCode="General">
                  <c:v>-309.7715796477969</c:v>
                </c:pt>
                <c:pt idx="16" formatCode="General">
                  <c:v>1251.2550649327022</c:v>
                </c:pt>
                <c:pt idx="17" formatCode="General">
                  <c:v>1526.3642632758019</c:v>
                </c:pt>
                <c:pt idx="18" formatCode="General">
                  <c:v>-285.92562426000001</c:v>
                </c:pt>
              </c:numCache>
            </c:numRef>
          </c:val>
          <c:extLst>
            <c:ext xmlns:c16="http://schemas.microsoft.com/office/drawing/2014/chart" uri="{C3380CC4-5D6E-409C-BE32-E72D297353CC}">
              <c16:uniqueId val="{00000000-7462-416C-89DB-6116A3B443E4}"/>
            </c:ext>
          </c:extLst>
        </c:ser>
        <c:ser>
          <c:idx val="1"/>
          <c:order val="1"/>
          <c:tx>
            <c:strRef>
              <c:f>Munka1!$C$1</c:f>
              <c:strCache>
                <c:ptCount val="1"/>
                <c:pt idx="0">
                  <c:v>Szolgáltatások</c:v>
                </c:pt>
              </c:strCache>
            </c:strRef>
          </c:tx>
          <c:spPr>
            <a:solidFill>
              <a:schemeClr val="accent5"/>
            </a:solidFill>
            <a:ln>
              <a:noFill/>
            </a:ln>
            <a:effectLst/>
          </c:spPr>
          <c:invertIfNegative val="0"/>
          <c:cat>
            <c:strRef>
              <c:f>Munka1!$A$6:$A$24</c:f>
              <c:strCache>
                <c:ptCount val="19"/>
                <c:pt idx="0">
                  <c:v>2020Q1</c:v>
                </c:pt>
                <c:pt idx="1">
                  <c:v>2020Q2</c:v>
                </c:pt>
                <c:pt idx="2">
                  <c:v>2020Q3</c:v>
                </c:pt>
                <c:pt idx="3">
                  <c:v>2020Q4</c:v>
                </c:pt>
                <c:pt idx="4">
                  <c:v>2021Q1</c:v>
                </c:pt>
                <c:pt idx="5">
                  <c:v>2021Q2</c:v>
                </c:pt>
                <c:pt idx="6">
                  <c:v>2021Q3</c:v>
                </c:pt>
                <c:pt idx="7">
                  <c:v>2021Q4</c:v>
                </c:pt>
                <c:pt idx="8">
                  <c:v>2022Q1</c:v>
                </c:pt>
                <c:pt idx="9">
                  <c:v>2022Q2</c:v>
                </c:pt>
                <c:pt idx="10">
                  <c:v>2022Q3</c:v>
                </c:pt>
                <c:pt idx="11">
                  <c:v>2022Q4</c:v>
                </c:pt>
                <c:pt idx="12">
                  <c:v>2023Q1</c:v>
                </c:pt>
                <c:pt idx="13">
                  <c:v>2023Q2</c:v>
                </c:pt>
                <c:pt idx="14">
                  <c:v>2023Q3</c:v>
                </c:pt>
                <c:pt idx="15">
                  <c:v>2023Q4</c:v>
                </c:pt>
                <c:pt idx="16">
                  <c:v>2024Q1</c:v>
                </c:pt>
                <c:pt idx="17">
                  <c:v>2024Q2</c:v>
                </c:pt>
                <c:pt idx="18">
                  <c:v>2024Q3*</c:v>
                </c:pt>
              </c:strCache>
            </c:strRef>
          </c:cat>
          <c:val>
            <c:numRef>
              <c:f>Munka1!$C$6:$C$24</c:f>
              <c:numCache>
                <c:formatCode>0.0</c:formatCode>
                <c:ptCount val="19"/>
                <c:pt idx="0">
                  <c:v>1303.2717039824001</c:v>
                </c:pt>
                <c:pt idx="1">
                  <c:v>458.36579988750009</c:v>
                </c:pt>
                <c:pt idx="2">
                  <c:v>1414.9294738016997</c:v>
                </c:pt>
                <c:pt idx="3">
                  <c:v>845.98122050490019</c:v>
                </c:pt>
                <c:pt idx="4">
                  <c:v>651.61863485899949</c:v>
                </c:pt>
                <c:pt idx="5">
                  <c:v>1354.7481882286002</c:v>
                </c:pt>
                <c:pt idx="6">
                  <c:v>1610.9646011898994</c:v>
                </c:pt>
                <c:pt idx="7">
                  <c:v>1139.6031860140001</c:v>
                </c:pt>
                <c:pt idx="8">
                  <c:v>1473.8874665657004</c:v>
                </c:pt>
                <c:pt idx="9">
                  <c:v>1886.2198465949996</c:v>
                </c:pt>
                <c:pt idx="10">
                  <c:v>2330.4200189753001</c:v>
                </c:pt>
                <c:pt idx="11">
                  <c:v>1637.0867149222004</c:v>
                </c:pt>
                <c:pt idx="12">
                  <c:v>2025.1431631273999</c:v>
                </c:pt>
                <c:pt idx="13">
                  <c:v>2397.5906341899999</c:v>
                </c:pt>
                <c:pt idx="14" formatCode="General">
                  <c:v>2978.9766740674995</c:v>
                </c:pt>
                <c:pt idx="15" formatCode="General">
                  <c:v>2361.0866617771007</c:v>
                </c:pt>
                <c:pt idx="16" formatCode="General">
                  <c:v>2139.0698109865998</c:v>
                </c:pt>
                <c:pt idx="17" formatCode="General">
                  <c:v>2607.3895198790005</c:v>
                </c:pt>
                <c:pt idx="18" formatCode="General">
                  <c:v>2858.5422582054998</c:v>
                </c:pt>
              </c:numCache>
            </c:numRef>
          </c:val>
          <c:extLst>
            <c:ext xmlns:c16="http://schemas.microsoft.com/office/drawing/2014/chart" uri="{C3380CC4-5D6E-409C-BE32-E72D297353CC}">
              <c16:uniqueId val="{00000001-7462-416C-89DB-6116A3B443E4}"/>
            </c:ext>
          </c:extLst>
        </c:ser>
        <c:ser>
          <c:idx val="2"/>
          <c:order val="2"/>
          <c:tx>
            <c:strRef>
              <c:f>Munka1!$D$1</c:f>
              <c:strCache>
                <c:ptCount val="1"/>
                <c:pt idx="0">
                  <c:v>Jövedelmek</c:v>
                </c:pt>
              </c:strCache>
            </c:strRef>
          </c:tx>
          <c:spPr>
            <a:solidFill>
              <a:schemeClr val="accent3"/>
            </a:solidFill>
            <a:ln>
              <a:noFill/>
            </a:ln>
            <a:effectLst/>
          </c:spPr>
          <c:invertIfNegative val="0"/>
          <c:cat>
            <c:strRef>
              <c:f>Munka1!$A$6:$A$24</c:f>
              <c:strCache>
                <c:ptCount val="19"/>
                <c:pt idx="0">
                  <c:v>2020Q1</c:v>
                </c:pt>
                <c:pt idx="1">
                  <c:v>2020Q2</c:v>
                </c:pt>
                <c:pt idx="2">
                  <c:v>2020Q3</c:v>
                </c:pt>
                <c:pt idx="3">
                  <c:v>2020Q4</c:v>
                </c:pt>
                <c:pt idx="4">
                  <c:v>2021Q1</c:v>
                </c:pt>
                <c:pt idx="5">
                  <c:v>2021Q2</c:v>
                </c:pt>
                <c:pt idx="6">
                  <c:v>2021Q3</c:v>
                </c:pt>
                <c:pt idx="7">
                  <c:v>2021Q4</c:v>
                </c:pt>
                <c:pt idx="8">
                  <c:v>2022Q1</c:v>
                </c:pt>
                <c:pt idx="9">
                  <c:v>2022Q2</c:v>
                </c:pt>
                <c:pt idx="10">
                  <c:v>2022Q3</c:v>
                </c:pt>
                <c:pt idx="11">
                  <c:v>2022Q4</c:v>
                </c:pt>
                <c:pt idx="12">
                  <c:v>2023Q1</c:v>
                </c:pt>
                <c:pt idx="13">
                  <c:v>2023Q2</c:v>
                </c:pt>
                <c:pt idx="14">
                  <c:v>2023Q3</c:v>
                </c:pt>
                <c:pt idx="15">
                  <c:v>2023Q4</c:v>
                </c:pt>
                <c:pt idx="16">
                  <c:v>2024Q1</c:v>
                </c:pt>
                <c:pt idx="17">
                  <c:v>2024Q2</c:v>
                </c:pt>
                <c:pt idx="18">
                  <c:v>2024Q3*</c:v>
                </c:pt>
              </c:strCache>
            </c:strRef>
          </c:cat>
          <c:val>
            <c:numRef>
              <c:f>Munka1!$D$6:$D$24</c:f>
              <c:numCache>
                <c:formatCode>0.0</c:formatCode>
                <c:ptCount val="19"/>
                <c:pt idx="0">
                  <c:v>-1142.7601373703001</c:v>
                </c:pt>
                <c:pt idx="1">
                  <c:v>-900.97143446200016</c:v>
                </c:pt>
                <c:pt idx="2">
                  <c:v>-958.40598632330034</c:v>
                </c:pt>
                <c:pt idx="3">
                  <c:v>-921.35041782229985</c:v>
                </c:pt>
                <c:pt idx="4">
                  <c:v>-1243.6649485573998</c:v>
                </c:pt>
                <c:pt idx="5">
                  <c:v>-1829.1364854849999</c:v>
                </c:pt>
                <c:pt idx="6">
                  <c:v>-1598.4225893172002</c:v>
                </c:pt>
                <c:pt idx="7">
                  <c:v>-1836.1872753496998</c:v>
                </c:pt>
                <c:pt idx="8">
                  <c:v>-846.86665621760017</c:v>
                </c:pt>
                <c:pt idx="9">
                  <c:v>-1601.9215756355002</c:v>
                </c:pt>
                <c:pt idx="10">
                  <c:v>-2073.1353926351003</c:v>
                </c:pt>
                <c:pt idx="11">
                  <c:v>-1892.5914565326</c:v>
                </c:pt>
                <c:pt idx="12">
                  <c:v>-1296.4714036731</c:v>
                </c:pt>
                <c:pt idx="13">
                  <c:v>-2184.7477384054</c:v>
                </c:pt>
                <c:pt idx="14" formatCode="General">
                  <c:v>-2510.7878549309003</c:v>
                </c:pt>
                <c:pt idx="15" formatCode="General">
                  <c:v>-2403.9908078082003</c:v>
                </c:pt>
                <c:pt idx="16" formatCode="General">
                  <c:v>-1008.2134421389004</c:v>
                </c:pt>
                <c:pt idx="17" formatCode="General">
                  <c:v>-2180.7879331153999</c:v>
                </c:pt>
                <c:pt idx="18" formatCode="General">
                  <c:v>-1863.0744179225999</c:v>
                </c:pt>
              </c:numCache>
            </c:numRef>
          </c:val>
          <c:extLst>
            <c:ext xmlns:c16="http://schemas.microsoft.com/office/drawing/2014/chart" uri="{C3380CC4-5D6E-409C-BE32-E72D297353CC}">
              <c16:uniqueId val="{00000002-7462-416C-89DB-6116A3B443E4}"/>
            </c:ext>
          </c:extLst>
        </c:ser>
        <c:dLbls>
          <c:showLegendKey val="0"/>
          <c:showVal val="0"/>
          <c:showCatName val="0"/>
          <c:showSerName val="0"/>
          <c:showPercent val="0"/>
          <c:showBubbleSize val="0"/>
        </c:dLbls>
        <c:gapWidth val="50"/>
        <c:overlap val="100"/>
        <c:axId val="2083335408"/>
        <c:axId val="2083337072"/>
      </c:barChart>
      <c:lineChart>
        <c:grouping val="standard"/>
        <c:varyColors val="0"/>
        <c:ser>
          <c:idx val="3"/>
          <c:order val="3"/>
          <c:tx>
            <c:strRef>
              <c:f>Munka1!$E$1</c:f>
              <c:strCache>
                <c:ptCount val="1"/>
                <c:pt idx="0">
                  <c:v>Folyó fizetési mérleg</c:v>
                </c:pt>
              </c:strCache>
            </c:strRef>
          </c:tx>
          <c:spPr>
            <a:ln w="38100" cap="rnd">
              <a:solidFill>
                <a:schemeClr val="accent2"/>
              </a:solidFill>
              <a:round/>
            </a:ln>
            <a:effectLst/>
          </c:spPr>
          <c:marker>
            <c:symbol val="none"/>
          </c:marker>
          <c:cat>
            <c:strRef>
              <c:f>Munka1!$A$6:$A$24</c:f>
              <c:strCache>
                <c:ptCount val="19"/>
                <c:pt idx="0">
                  <c:v>2020Q1</c:v>
                </c:pt>
                <c:pt idx="1">
                  <c:v>2020Q2</c:v>
                </c:pt>
                <c:pt idx="2">
                  <c:v>2020Q3</c:v>
                </c:pt>
                <c:pt idx="3">
                  <c:v>2020Q4</c:v>
                </c:pt>
                <c:pt idx="4">
                  <c:v>2021Q1</c:v>
                </c:pt>
                <c:pt idx="5">
                  <c:v>2021Q2</c:v>
                </c:pt>
                <c:pt idx="6">
                  <c:v>2021Q3</c:v>
                </c:pt>
                <c:pt idx="7">
                  <c:v>2021Q4</c:v>
                </c:pt>
                <c:pt idx="8">
                  <c:v>2022Q1</c:v>
                </c:pt>
                <c:pt idx="9">
                  <c:v>2022Q2</c:v>
                </c:pt>
                <c:pt idx="10">
                  <c:v>2022Q3</c:v>
                </c:pt>
                <c:pt idx="11">
                  <c:v>2022Q4</c:v>
                </c:pt>
                <c:pt idx="12">
                  <c:v>2023Q1</c:v>
                </c:pt>
                <c:pt idx="13">
                  <c:v>2023Q2</c:v>
                </c:pt>
                <c:pt idx="14">
                  <c:v>2023Q3</c:v>
                </c:pt>
                <c:pt idx="15">
                  <c:v>2023Q4</c:v>
                </c:pt>
                <c:pt idx="16">
                  <c:v>2024Q1</c:v>
                </c:pt>
                <c:pt idx="17">
                  <c:v>2024Q2</c:v>
                </c:pt>
                <c:pt idx="18">
                  <c:v>2024Q3*</c:v>
                </c:pt>
              </c:strCache>
            </c:strRef>
          </c:cat>
          <c:val>
            <c:numRef>
              <c:f>Munka1!$E$6:$E$24</c:f>
              <c:numCache>
                <c:formatCode>0.0</c:formatCode>
                <c:ptCount val="19"/>
                <c:pt idx="0">
                  <c:v>-192.17735725270001</c:v>
                </c:pt>
                <c:pt idx="1">
                  <c:v>-1319.3207814566999</c:v>
                </c:pt>
                <c:pt idx="2">
                  <c:v>342.06271483440003</c:v>
                </c:pt>
                <c:pt idx="3">
                  <c:v>-143.02839099900001</c:v>
                </c:pt>
                <c:pt idx="4">
                  <c:v>284.72404716810001</c:v>
                </c:pt>
                <c:pt idx="5">
                  <c:v>-1101.2788276722999</c:v>
                </c:pt>
                <c:pt idx="6">
                  <c:v>-2191.2130341241</c:v>
                </c:pt>
                <c:pt idx="7">
                  <c:v>-3312.3556038262</c:v>
                </c:pt>
                <c:pt idx="8">
                  <c:v>-2108.0185043597999</c:v>
                </c:pt>
                <c:pt idx="9">
                  <c:v>-2563.4670651463998</c:v>
                </c:pt>
                <c:pt idx="10">
                  <c:v>-5171.6405184802998</c:v>
                </c:pt>
                <c:pt idx="11">
                  <c:v>-4548.7566750413998</c:v>
                </c:pt>
                <c:pt idx="12">
                  <c:v>-124.7531809422</c:v>
                </c:pt>
                <c:pt idx="13">
                  <c:v>1141.2294843943</c:v>
                </c:pt>
                <c:pt idx="14">
                  <c:v>780.64696539850001</c:v>
                </c:pt>
                <c:pt idx="15">
                  <c:v>-352.67572567889999</c:v>
                </c:pt>
                <c:pt idx="16">
                  <c:v>2382.1114337804001</c:v>
                </c:pt>
                <c:pt idx="17">
                  <c:v>1952.9658500394</c:v>
                </c:pt>
                <c:pt idx="18">
                  <c:v>709.54221602289999</c:v>
                </c:pt>
              </c:numCache>
            </c:numRef>
          </c:val>
          <c:smooth val="1"/>
          <c:extLst>
            <c:ext xmlns:c16="http://schemas.microsoft.com/office/drawing/2014/chart" uri="{C3380CC4-5D6E-409C-BE32-E72D297353CC}">
              <c16:uniqueId val="{00000003-7462-416C-89DB-6116A3B443E4}"/>
            </c:ext>
          </c:extLst>
        </c:ser>
        <c:dLbls>
          <c:showLegendKey val="0"/>
          <c:showVal val="0"/>
          <c:showCatName val="0"/>
          <c:showSerName val="0"/>
          <c:showPercent val="0"/>
          <c:showBubbleSize val="0"/>
        </c:dLbls>
        <c:marker val="1"/>
        <c:smooth val="0"/>
        <c:axId val="2083335408"/>
        <c:axId val="2083337072"/>
      </c:lineChart>
      <c:catAx>
        <c:axId val="208333540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2083337072"/>
        <c:crosses val="autoZero"/>
        <c:auto val="1"/>
        <c:lblAlgn val="ctr"/>
        <c:lblOffset val="100"/>
        <c:noMultiLvlLbl val="0"/>
      </c:catAx>
      <c:valAx>
        <c:axId val="208333707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2083335408"/>
        <c:crosses val="autoZero"/>
        <c:crossBetween val="between"/>
      </c:valAx>
      <c:spPr>
        <a:noFill/>
        <a:ln>
          <a:noFill/>
        </a:ln>
        <a:effectLst/>
      </c:spPr>
    </c:plotArea>
    <c:legend>
      <c:legendPos val="b"/>
      <c:layout>
        <c:manualLayout>
          <c:xMode val="edge"/>
          <c:yMode val="edge"/>
          <c:x val="7.9678362573099432E-3"/>
          <c:y val="0.93086219030296635"/>
          <c:w val="0.9765899122807018"/>
          <c:h val="6.29482553254535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ysClr val="windowText" lastClr="000000"/>
                </a:solidFill>
                <a:latin typeface="Inter" panose="02000503000000020004" pitchFamily="2" charset="0"/>
                <a:ea typeface="Inter" panose="02000503000000020004" pitchFamily="2" charset="0"/>
                <a:cs typeface="Inter" panose="02000503000000020004" pitchFamily="2" charset="0"/>
              </a:defRPr>
            </a:pPr>
            <a:r>
              <a:rPr lang="hu-HU" sz="1800" noProof="0" dirty="0"/>
              <a:t>Az évkezdettől</a:t>
            </a:r>
            <a:r>
              <a:rPr lang="hu-HU" sz="1800" baseline="0" noProof="0" dirty="0"/>
              <a:t> mért </a:t>
            </a:r>
            <a:r>
              <a:rPr lang="hu-HU" sz="1800" noProof="0" dirty="0"/>
              <a:t>államháztartási hiány </a:t>
            </a:r>
          </a:p>
          <a:p>
            <a:pPr>
              <a:defRPr sz="1800"/>
            </a:pPr>
            <a:r>
              <a:rPr lang="hu-HU" sz="1800" noProof="0" dirty="0"/>
              <a:t>(pénzforgalmi szemlélet, Mrd Ft)</a:t>
            </a:r>
          </a:p>
        </c:rich>
      </c:tx>
      <c:layout>
        <c:manualLayout>
          <c:xMode val="edge"/>
          <c:yMode val="edge"/>
          <c:x val="0.13634448137921204"/>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Inter" panose="02000503000000020004" pitchFamily="2" charset="0"/>
              <a:ea typeface="Inter" panose="02000503000000020004" pitchFamily="2" charset="0"/>
              <a:cs typeface="Inter" panose="02000503000000020004" pitchFamily="2" charset="0"/>
            </a:defRPr>
          </a:pPr>
          <a:endParaRPr lang="hu-HU"/>
        </a:p>
      </c:txPr>
    </c:title>
    <c:autoTitleDeleted val="0"/>
    <c:plotArea>
      <c:layout>
        <c:manualLayout>
          <c:layoutTarget val="inner"/>
          <c:xMode val="edge"/>
          <c:yMode val="edge"/>
          <c:x val="0.12334803211192757"/>
          <c:y val="0.20990459382033966"/>
          <c:w val="0.85112251032965347"/>
          <c:h val="0.55598270922856563"/>
        </c:manualLayout>
      </c:layout>
      <c:lineChart>
        <c:grouping val="standard"/>
        <c:varyColors val="0"/>
        <c:ser>
          <c:idx val="1"/>
          <c:order val="0"/>
          <c:tx>
            <c:strRef>
              <c:f>Cash!$K$2</c:f>
              <c:strCache>
                <c:ptCount val="1"/>
                <c:pt idx="0">
                  <c:v>2022</c:v>
                </c:pt>
              </c:strCache>
            </c:strRef>
          </c:tx>
          <c:spPr>
            <a:ln w="38100" cap="rnd">
              <a:solidFill>
                <a:schemeClr val="accent2"/>
              </a:solidFill>
              <a:round/>
            </a:ln>
            <a:effectLst/>
          </c:spPr>
          <c:marker>
            <c:symbol val="none"/>
          </c:marker>
          <c:cat>
            <c:strRef>
              <c:f>Cash!$F$3:$F$14</c:f>
              <c:strCache>
                <c:ptCount val="12"/>
                <c:pt idx="0">
                  <c:v>jan</c:v>
                </c:pt>
                <c:pt idx="1">
                  <c:v>febr</c:v>
                </c:pt>
                <c:pt idx="2">
                  <c:v>márc</c:v>
                </c:pt>
                <c:pt idx="3">
                  <c:v>ápr</c:v>
                </c:pt>
                <c:pt idx="4">
                  <c:v>máj</c:v>
                </c:pt>
                <c:pt idx="5">
                  <c:v>jún</c:v>
                </c:pt>
                <c:pt idx="6">
                  <c:v>júl</c:v>
                </c:pt>
                <c:pt idx="7">
                  <c:v>aug</c:v>
                </c:pt>
                <c:pt idx="8">
                  <c:v>szept</c:v>
                </c:pt>
                <c:pt idx="9">
                  <c:v>okt</c:v>
                </c:pt>
                <c:pt idx="10">
                  <c:v>nov</c:v>
                </c:pt>
                <c:pt idx="11">
                  <c:v>dec</c:v>
                </c:pt>
              </c:strCache>
            </c:strRef>
          </c:cat>
          <c:val>
            <c:numRef>
              <c:f>Cash!$K$3:$K$14</c:f>
              <c:numCache>
                <c:formatCode>General</c:formatCode>
                <c:ptCount val="12"/>
                <c:pt idx="0">
                  <c:v>151.30000000000001</c:v>
                </c:pt>
                <c:pt idx="1">
                  <c:v>-1433.7</c:v>
                </c:pt>
                <c:pt idx="2">
                  <c:v>-2309.4</c:v>
                </c:pt>
                <c:pt idx="3">
                  <c:v>-2635.6</c:v>
                </c:pt>
                <c:pt idx="4">
                  <c:v>-2737</c:v>
                </c:pt>
                <c:pt idx="5">
                  <c:v>-2892.3</c:v>
                </c:pt>
                <c:pt idx="6">
                  <c:v>-2636.5</c:v>
                </c:pt>
                <c:pt idx="7">
                  <c:v>-2872.7</c:v>
                </c:pt>
                <c:pt idx="8">
                  <c:v>-2691.7</c:v>
                </c:pt>
                <c:pt idx="9">
                  <c:v>-2590.4</c:v>
                </c:pt>
                <c:pt idx="10">
                  <c:v>-3466.4</c:v>
                </c:pt>
                <c:pt idx="11">
                  <c:v>-4753.3999999999996</c:v>
                </c:pt>
              </c:numCache>
            </c:numRef>
          </c:val>
          <c:smooth val="0"/>
          <c:extLst>
            <c:ext xmlns:c16="http://schemas.microsoft.com/office/drawing/2014/chart" uri="{C3380CC4-5D6E-409C-BE32-E72D297353CC}">
              <c16:uniqueId val="{00000000-A9D7-46D3-930F-726860C83324}"/>
            </c:ext>
          </c:extLst>
        </c:ser>
        <c:ser>
          <c:idx val="2"/>
          <c:order val="1"/>
          <c:tx>
            <c:strRef>
              <c:f>Cash!$L$2</c:f>
              <c:strCache>
                <c:ptCount val="1"/>
                <c:pt idx="0">
                  <c:v>2023</c:v>
                </c:pt>
              </c:strCache>
            </c:strRef>
          </c:tx>
          <c:spPr>
            <a:ln w="38100" cap="rnd">
              <a:solidFill>
                <a:srgbClr val="7030A0"/>
              </a:solidFill>
              <a:prstDash val="solid"/>
              <a:round/>
            </a:ln>
            <a:effectLst/>
          </c:spPr>
          <c:marker>
            <c:symbol val="none"/>
          </c:marker>
          <c:cat>
            <c:strRef>
              <c:f>Cash!$F$3:$F$14</c:f>
              <c:strCache>
                <c:ptCount val="12"/>
                <c:pt idx="0">
                  <c:v>jan</c:v>
                </c:pt>
                <c:pt idx="1">
                  <c:v>febr</c:v>
                </c:pt>
                <c:pt idx="2">
                  <c:v>márc</c:v>
                </c:pt>
                <c:pt idx="3">
                  <c:v>ápr</c:v>
                </c:pt>
                <c:pt idx="4">
                  <c:v>máj</c:v>
                </c:pt>
                <c:pt idx="5">
                  <c:v>jún</c:v>
                </c:pt>
                <c:pt idx="6">
                  <c:v>júl</c:v>
                </c:pt>
                <c:pt idx="7">
                  <c:v>aug</c:v>
                </c:pt>
                <c:pt idx="8">
                  <c:v>szept</c:v>
                </c:pt>
                <c:pt idx="9">
                  <c:v>okt</c:v>
                </c:pt>
                <c:pt idx="10">
                  <c:v>nov</c:v>
                </c:pt>
                <c:pt idx="11">
                  <c:v>dec</c:v>
                </c:pt>
              </c:strCache>
            </c:strRef>
          </c:cat>
          <c:val>
            <c:numRef>
              <c:f>Cash!$L$3:$L$14</c:f>
              <c:numCache>
                <c:formatCode>General</c:formatCode>
                <c:ptCount val="12"/>
                <c:pt idx="0">
                  <c:v>-143.6</c:v>
                </c:pt>
                <c:pt idx="1">
                  <c:v>-1525.1</c:v>
                </c:pt>
                <c:pt idx="2">
                  <c:v>-2089.6999999999998</c:v>
                </c:pt>
                <c:pt idx="3">
                  <c:v>-2709.7</c:v>
                </c:pt>
                <c:pt idx="4">
                  <c:v>-2763.3</c:v>
                </c:pt>
                <c:pt idx="5">
                  <c:v>-2896</c:v>
                </c:pt>
                <c:pt idx="6">
                  <c:v>-2940.3</c:v>
                </c:pt>
                <c:pt idx="7">
                  <c:v>-3298.7</c:v>
                </c:pt>
                <c:pt idx="8">
                  <c:v>-3264.9</c:v>
                </c:pt>
                <c:pt idx="9">
                  <c:v>-3487.6</c:v>
                </c:pt>
                <c:pt idx="10">
                  <c:v>-4074.3</c:v>
                </c:pt>
                <c:pt idx="11">
                  <c:v>-4593.3999999999996</c:v>
                </c:pt>
              </c:numCache>
            </c:numRef>
          </c:val>
          <c:smooth val="0"/>
          <c:extLst>
            <c:ext xmlns:c16="http://schemas.microsoft.com/office/drawing/2014/chart" uri="{C3380CC4-5D6E-409C-BE32-E72D297353CC}">
              <c16:uniqueId val="{00000001-A9D7-46D3-930F-726860C83324}"/>
            </c:ext>
          </c:extLst>
        </c:ser>
        <c:ser>
          <c:idx val="3"/>
          <c:order val="2"/>
          <c:tx>
            <c:strRef>
              <c:f>Cash!$M$2</c:f>
              <c:strCache>
                <c:ptCount val="1"/>
                <c:pt idx="0">
                  <c:v>2024</c:v>
                </c:pt>
              </c:strCache>
            </c:strRef>
          </c:tx>
          <c:spPr>
            <a:ln w="38100" cap="rnd">
              <a:solidFill>
                <a:schemeClr val="accent6"/>
              </a:solidFill>
              <a:prstDash val="sysDash"/>
              <a:round/>
            </a:ln>
            <a:effectLst/>
          </c:spPr>
          <c:marker>
            <c:symbol val="none"/>
          </c:marker>
          <c:cat>
            <c:strRef>
              <c:f>Cash!$F$3:$F$14</c:f>
              <c:strCache>
                <c:ptCount val="12"/>
                <c:pt idx="0">
                  <c:v>jan</c:v>
                </c:pt>
                <c:pt idx="1">
                  <c:v>febr</c:v>
                </c:pt>
                <c:pt idx="2">
                  <c:v>márc</c:v>
                </c:pt>
                <c:pt idx="3">
                  <c:v>ápr</c:v>
                </c:pt>
                <c:pt idx="4">
                  <c:v>máj</c:v>
                </c:pt>
                <c:pt idx="5">
                  <c:v>jún</c:v>
                </c:pt>
                <c:pt idx="6">
                  <c:v>júl</c:v>
                </c:pt>
                <c:pt idx="7">
                  <c:v>aug</c:v>
                </c:pt>
                <c:pt idx="8">
                  <c:v>szept</c:v>
                </c:pt>
                <c:pt idx="9">
                  <c:v>okt</c:v>
                </c:pt>
                <c:pt idx="10">
                  <c:v>nov</c:v>
                </c:pt>
                <c:pt idx="11">
                  <c:v>dec</c:v>
                </c:pt>
              </c:strCache>
            </c:strRef>
          </c:cat>
          <c:val>
            <c:numRef>
              <c:f>Cash!$M$3:$M$14</c:f>
              <c:numCache>
                <c:formatCode>General</c:formatCode>
                <c:ptCount val="12"/>
                <c:pt idx="0">
                  <c:v>54.4</c:v>
                </c:pt>
                <c:pt idx="1">
                  <c:v>-1704</c:v>
                </c:pt>
                <c:pt idx="2">
                  <c:v>-2321.4</c:v>
                </c:pt>
                <c:pt idx="3">
                  <c:v>-2597.5</c:v>
                </c:pt>
                <c:pt idx="4">
                  <c:v>-2548.5</c:v>
                </c:pt>
                <c:pt idx="5">
                  <c:v>-2656.4</c:v>
                </c:pt>
                <c:pt idx="6">
                  <c:v>-2443.3000000000002</c:v>
                </c:pt>
                <c:pt idx="7">
                  <c:v>-2857.7</c:v>
                </c:pt>
                <c:pt idx="8">
                  <c:v>-2623.5</c:v>
                </c:pt>
                <c:pt idx="9">
                  <c:v>-3050.5</c:v>
                </c:pt>
              </c:numCache>
            </c:numRef>
          </c:val>
          <c:smooth val="0"/>
          <c:extLst>
            <c:ext xmlns:c16="http://schemas.microsoft.com/office/drawing/2014/chart" uri="{C3380CC4-5D6E-409C-BE32-E72D297353CC}">
              <c16:uniqueId val="{00000002-A9D7-46D3-930F-726860C83324}"/>
            </c:ext>
          </c:extLst>
        </c:ser>
        <c:dLbls>
          <c:showLegendKey val="0"/>
          <c:showVal val="0"/>
          <c:showCatName val="0"/>
          <c:showSerName val="0"/>
          <c:showPercent val="0"/>
          <c:showBubbleSize val="0"/>
        </c:dLbls>
        <c:smooth val="0"/>
        <c:axId val="1887634304"/>
        <c:axId val="1887627648"/>
      </c:lineChart>
      <c:catAx>
        <c:axId val="18876343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ysClr val="windowText" lastClr="000000"/>
                </a:solidFill>
                <a:latin typeface="Inter" panose="02000503000000020004" pitchFamily="2" charset="0"/>
                <a:ea typeface="Inter" panose="02000503000000020004" pitchFamily="2" charset="0"/>
                <a:cs typeface="Inter" panose="02000503000000020004" pitchFamily="2" charset="0"/>
              </a:defRPr>
            </a:pPr>
            <a:endParaRPr lang="hu-HU"/>
          </a:p>
        </c:txPr>
        <c:crossAx val="1887627648"/>
        <c:crosses val="autoZero"/>
        <c:auto val="1"/>
        <c:lblAlgn val="ctr"/>
        <c:lblOffset val="100"/>
        <c:noMultiLvlLbl val="0"/>
      </c:catAx>
      <c:valAx>
        <c:axId val="1887627648"/>
        <c:scaling>
          <c:orientation val="minMax"/>
          <c:max val="1000"/>
          <c:min val="-6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Inter" panose="02000503000000020004" pitchFamily="2" charset="0"/>
                <a:ea typeface="Inter" panose="02000503000000020004" pitchFamily="2" charset="0"/>
                <a:cs typeface="Inter" panose="02000503000000020004" pitchFamily="2" charset="0"/>
              </a:defRPr>
            </a:pPr>
            <a:endParaRPr lang="hu-HU"/>
          </a:p>
        </c:txPr>
        <c:crossAx val="1887634304"/>
        <c:crosses val="autoZero"/>
        <c:crossBetween val="between"/>
        <c:majorUnit val="1000"/>
      </c:valAx>
      <c:spPr>
        <a:noFill/>
        <a:ln>
          <a:noFill/>
        </a:ln>
        <a:effectLst/>
      </c:spPr>
    </c:plotArea>
    <c:legend>
      <c:legendPos val="b"/>
      <c:layout>
        <c:manualLayout>
          <c:xMode val="edge"/>
          <c:yMode val="edge"/>
          <c:x val="0.2449466476368348"/>
          <c:y val="0.9143076018006957"/>
          <c:w val="0.510106521981466"/>
          <c:h val="6.6201913239206059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Inter" panose="02000503000000020004" pitchFamily="2" charset="0"/>
              <a:ea typeface="Inter" panose="02000503000000020004" pitchFamily="2" charset="0"/>
              <a:cs typeface="Inter" panose="02000503000000020004" pitchFamily="2" charset="0"/>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noFill/>
      <a:round/>
    </a:ln>
    <a:effectLst/>
  </c:spPr>
  <c:txPr>
    <a:bodyPr/>
    <a:lstStyle/>
    <a:p>
      <a:pPr>
        <a:defRPr sz="1200">
          <a:solidFill>
            <a:sysClr val="windowText" lastClr="000000"/>
          </a:solidFill>
          <a:latin typeface="Inter" panose="02000503000000020004" pitchFamily="2" charset="0"/>
          <a:ea typeface="Inter" panose="02000503000000020004" pitchFamily="2" charset="0"/>
          <a:cs typeface="Inter" panose="02000503000000020004" pitchFamily="2" charset="0"/>
        </a:defRPr>
      </a:pPr>
      <a:endParaRPr lang="hu-HU"/>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hu-HU" sz="1800"/>
              <a:t>A külkereskedelmi egyenleg és forintárfolyam kapcsolata</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hu-HU"/>
        </a:p>
      </c:txPr>
    </c:title>
    <c:autoTitleDeleted val="0"/>
    <c:plotArea>
      <c:layout/>
      <c:lineChart>
        <c:grouping val="standard"/>
        <c:varyColors val="0"/>
        <c:ser>
          <c:idx val="0"/>
          <c:order val="0"/>
          <c:tx>
            <c:strRef>
              <c:f>Munka1!$B$1</c:f>
              <c:strCache>
                <c:ptCount val="1"/>
                <c:pt idx="0">
                  <c:v>Áru-külkereskedelmi egyenleg 12 havi mozgóátlag (millió EUR)</c:v>
                </c:pt>
              </c:strCache>
            </c:strRef>
          </c:tx>
          <c:spPr>
            <a:ln w="28575" cap="rnd">
              <a:solidFill>
                <a:schemeClr val="bg2"/>
              </a:solidFill>
              <a:round/>
            </a:ln>
            <a:effectLst/>
          </c:spPr>
          <c:marker>
            <c:symbol val="none"/>
          </c:marker>
          <c:cat>
            <c:numRef>
              <c:f>Munka1!$A$2:$A$83</c:f>
              <c:numCache>
                <c:formatCode>m/d/yyyy</c:formatCode>
                <c:ptCount val="82"/>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numCache>
            </c:numRef>
          </c:cat>
          <c:val>
            <c:numRef>
              <c:f>Munka1!$B$2:$B$83</c:f>
              <c:numCache>
                <c:formatCode>0.0</c:formatCode>
                <c:ptCount val="82"/>
                <c:pt idx="0">
                  <c:v>8194.8167110000068</c:v>
                </c:pt>
                <c:pt idx="1">
                  <c:v>8258.15190300002</c:v>
                </c:pt>
                <c:pt idx="2">
                  <c:v>8136.128985000003</c:v>
                </c:pt>
                <c:pt idx="3">
                  <c:v>7803.6384939999989</c:v>
                </c:pt>
                <c:pt idx="4">
                  <c:v>7438.5603469999915</c:v>
                </c:pt>
                <c:pt idx="5">
                  <c:v>7567.2425599999842</c:v>
                </c:pt>
                <c:pt idx="6">
                  <c:v>7542.0591450000065</c:v>
                </c:pt>
                <c:pt idx="7">
                  <c:v>7047.8201390000031</c:v>
                </c:pt>
                <c:pt idx="8">
                  <c:v>6261.4785679999914</c:v>
                </c:pt>
                <c:pt idx="9">
                  <c:v>5950.7010749999899</c:v>
                </c:pt>
                <c:pt idx="10">
                  <c:v>5709.4475799999782</c:v>
                </c:pt>
                <c:pt idx="11">
                  <c:v>5519.9485829999758</c:v>
                </c:pt>
                <c:pt idx="12">
                  <c:v>5265.1903079999902</c:v>
                </c:pt>
                <c:pt idx="13">
                  <c:v>5159.9400319999841</c:v>
                </c:pt>
                <c:pt idx="14">
                  <c:v>5039.1963360000227</c:v>
                </c:pt>
                <c:pt idx="15">
                  <c:v>4743.0304760000145</c:v>
                </c:pt>
                <c:pt idx="16">
                  <c:v>4846.5983330000163</c:v>
                </c:pt>
                <c:pt idx="17">
                  <c:v>4369.0337480000017</c:v>
                </c:pt>
                <c:pt idx="18">
                  <c:v>4189.9710319999867</c:v>
                </c:pt>
                <c:pt idx="19">
                  <c:v>4267.3957319999754</c:v>
                </c:pt>
                <c:pt idx="20">
                  <c:v>4562.8519279999891</c:v>
                </c:pt>
                <c:pt idx="21">
                  <c:v>4728.2797490000085</c:v>
                </c:pt>
                <c:pt idx="22">
                  <c:v>4616.6223789999785</c:v>
                </c:pt>
                <c:pt idx="23">
                  <c:v>4333.6230060000089</c:v>
                </c:pt>
                <c:pt idx="24">
                  <c:v>4236.4302010000101</c:v>
                </c:pt>
                <c:pt idx="25">
                  <c:v>4626.0965740000102</c:v>
                </c:pt>
                <c:pt idx="26">
                  <c:v>4383.003865000006</c:v>
                </c:pt>
                <c:pt idx="27">
                  <c:v>3638.8178239999834</c:v>
                </c:pt>
                <c:pt idx="28">
                  <c:v>3254.8846239999693</c:v>
                </c:pt>
                <c:pt idx="29">
                  <c:v>3471.3376259999932</c:v>
                </c:pt>
                <c:pt idx="30">
                  <c:v>3579.2363669999759</c:v>
                </c:pt>
                <c:pt idx="31">
                  <c:v>3907.636233999976</c:v>
                </c:pt>
                <c:pt idx="32">
                  <c:v>4618.9074900000123</c:v>
                </c:pt>
                <c:pt idx="33">
                  <c:v>5159.240947000013</c:v>
                </c:pt>
                <c:pt idx="34">
                  <c:v>5437.1879600000248</c:v>
                </c:pt>
                <c:pt idx="35">
                  <c:v>5618.3106979999866</c:v>
                </c:pt>
                <c:pt idx="36">
                  <c:v>6296.1153029999987</c:v>
                </c:pt>
                <c:pt idx="37">
                  <c:v>5923.1420450000005</c:v>
                </c:pt>
                <c:pt idx="38">
                  <c:v>6407.8106110000081</c:v>
                </c:pt>
                <c:pt idx="39">
                  <c:v>7280.6289940000279</c:v>
                </c:pt>
                <c:pt idx="40">
                  <c:v>7124.4833199999994</c:v>
                </c:pt>
                <c:pt idx="41">
                  <c:v>6944.046857000023</c:v>
                </c:pt>
                <c:pt idx="42">
                  <c:v>6583.4253809999791</c:v>
                </c:pt>
                <c:pt idx="43">
                  <c:v>5522.3696599999821</c:v>
                </c:pt>
                <c:pt idx="44">
                  <c:v>4252.0920239999978</c:v>
                </c:pt>
                <c:pt idx="45">
                  <c:v>2910.847603000002</c:v>
                </c:pt>
                <c:pt idx="46">
                  <c:v>2261.0520770000003</c:v>
                </c:pt>
                <c:pt idx="47">
                  <c:v>1623.1556890000065</c:v>
                </c:pt>
                <c:pt idx="48">
                  <c:v>447.36336100002518</c:v>
                </c:pt>
                <c:pt idx="49">
                  <c:v>-542.20724800000608</c:v>
                </c:pt>
                <c:pt idx="50">
                  <c:v>-2179.1918800000276</c:v>
                </c:pt>
                <c:pt idx="51">
                  <c:v>-3022.7028229999996</c:v>
                </c:pt>
                <c:pt idx="52">
                  <c:v>-3300.4330619999964</c:v>
                </c:pt>
                <c:pt idx="53">
                  <c:v>-4287.2109970000165</c:v>
                </c:pt>
                <c:pt idx="54">
                  <c:v>-5426.6958579999919</c:v>
                </c:pt>
                <c:pt idx="55">
                  <c:v>-6287.061073000019</c:v>
                </c:pt>
                <c:pt idx="56">
                  <c:v>-6942.1381790000014</c:v>
                </c:pt>
                <c:pt idx="57">
                  <c:v>-7430.4412670000165</c:v>
                </c:pt>
                <c:pt idx="58">
                  <c:v>-8782.4154960000014</c:v>
                </c:pt>
                <c:pt idx="59">
                  <c:v>-8592.4976049999823</c:v>
                </c:pt>
                <c:pt idx="60">
                  <c:v>-9344.8560939999879</c:v>
                </c:pt>
                <c:pt idx="61">
                  <c:v>-8580.0960109999869</c:v>
                </c:pt>
                <c:pt idx="62">
                  <c:v>-6744.992391000007</c:v>
                </c:pt>
                <c:pt idx="63">
                  <c:v>-5784.5019280000124</c:v>
                </c:pt>
                <c:pt idx="64">
                  <c:v>-4309.3954549999908</c:v>
                </c:pt>
                <c:pt idx="65">
                  <c:v>-2317.8312179999775</c:v>
                </c:pt>
                <c:pt idx="66">
                  <c:v>-401.17459599996801</c:v>
                </c:pt>
                <c:pt idx="67">
                  <c:v>1867.3709259999741</c:v>
                </c:pt>
                <c:pt idx="68">
                  <c:v>4099.5197489999991</c:v>
                </c:pt>
                <c:pt idx="69">
                  <c:v>6107.1681140000292</c:v>
                </c:pt>
                <c:pt idx="70">
                  <c:v>9017.3333879999991</c:v>
                </c:pt>
                <c:pt idx="71">
                  <c:v>9017.5505469999625</c:v>
                </c:pt>
                <c:pt idx="72">
                  <c:v>10056.57170499998</c:v>
                </c:pt>
                <c:pt idx="73">
                  <c:v>11303.433400999987</c:v>
                </c:pt>
                <c:pt idx="74">
                  <c:v>11905.331325000006</c:v>
                </c:pt>
                <c:pt idx="75">
                  <c:v>13235.711573999986</c:v>
                </c:pt>
                <c:pt idx="76">
                  <c:v>13097.985847999982</c:v>
                </c:pt>
                <c:pt idx="77">
                  <c:v>12687.460446999961</c:v>
                </c:pt>
                <c:pt idx="78">
                  <c:v>12289.228892000014</c:v>
                </c:pt>
                <c:pt idx="79">
                  <c:v>12051.439573000011</c:v>
                </c:pt>
                <c:pt idx="80">
                  <c:v>11864.889349000005</c:v>
                </c:pt>
              </c:numCache>
            </c:numRef>
          </c:val>
          <c:smooth val="1"/>
          <c:extLst>
            <c:ext xmlns:c16="http://schemas.microsoft.com/office/drawing/2014/chart" uri="{C3380CC4-5D6E-409C-BE32-E72D297353CC}">
              <c16:uniqueId val="{00000000-FF8E-42A4-8556-74FFFB8C2DA7}"/>
            </c:ext>
          </c:extLst>
        </c:ser>
        <c:dLbls>
          <c:showLegendKey val="0"/>
          <c:showVal val="0"/>
          <c:showCatName val="0"/>
          <c:showSerName val="0"/>
          <c:showPercent val="0"/>
          <c:showBubbleSize val="0"/>
        </c:dLbls>
        <c:marker val="1"/>
        <c:smooth val="0"/>
        <c:axId val="2083400336"/>
        <c:axId val="2083400752"/>
      </c:lineChart>
      <c:lineChart>
        <c:grouping val="standard"/>
        <c:varyColors val="0"/>
        <c:ser>
          <c:idx val="1"/>
          <c:order val="1"/>
          <c:tx>
            <c:strRef>
              <c:f>Munka1!$C$1</c:f>
              <c:strCache>
                <c:ptCount val="1"/>
                <c:pt idx="0">
                  <c:v>EURHUF (jobb tengely)</c:v>
                </c:pt>
              </c:strCache>
            </c:strRef>
          </c:tx>
          <c:spPr>
            <a:ln w="28575" cap="rnd">
              <a:solidFill>
                <a:schemeClr val="accent2"/>
              </a:solidFill>
              <a:round/>
            </a:ln>
            <a:effectLst/>
          </c:spPr>
          <c:marker>
            <c:symbol val="none"/>
          </c:marker>
          <c:cat>
            <c:numRef>
              <c:f>Munka1!$A$2:$A$83</c:f>
              <c:numCache>
                <c:formatCode>m/d/yyyy</c:formatCode>
                <c:ptCount val="82"/>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numCache>
            </c:numRef>
          </c:cat>
          <c:val>
            <c:numRef>
              <c:f>Munka1!$C$2:$C$83</c:f>
              <c:numCache>
                <c:formatCode>0.0</c:formatCode>
                <c:ptCount val="82"/>
                <c:pt idx="0">
                  <c:v>309.27999999999997</c:v>
                </c:pt>
                <c:pt idx="1">
                  <c:v>311.67</c:v>
                </c:pt>
                <c:pt idx="2">
                  <c:v>312.38</c:v>
                </c:pt>
                <c:pt idx="3">
                  <c:v>311.56</c:v>
                </c:pt>
                <c:pt idx="4">
                  <c:v>316.61</c:v>
                </c:pt>
                <c:pt idx="5">
                  <c:v>322.69</c:v>
                </c:pt>
                <c:pt idx="6">
                  <c:v>324.76</c:v>
                </c:pt>
                <c:pt idx="7">
                  <c:v>322.91000000000003</c:v>
                </c:pt>
                <c:pt idx="8">
                  <c:v>324.85000000000002</c:v>
                </c:pt>
                <c:pt idx="9">
                  <c:v>324.02</c:v>
                </c:pt>
                <c:pt idx="10">
                  <c:v>322.31</c:v>
                </c:pt>
                <c:pt idx="11">
                  <c:v>322.89999999999998</c:v>
                </c:pt>
                <c:pt idx="12">
                  <c:v>319.99</c:v>
                </c:pt>
                <c:pt idx="13">
                  <c:v>318.06</c:v>
                </c:pt>
                <c:pt idx="14">
                  <c:v>315.97000000000003</c:v>
                </c:pt>
                <c:pt idx="15">
                  <c:v>321.17</c:v>
                </c:pt>
                <c:pt idx="16">
                  <c:v>325.17</c:v>
                </c:pt>
                <c:pt idx="17">
                  <c:v>322.77</c:v>
                </c:pt>
                <c:pt idx="18">
                  <c:v>325.3</c:v>
                </c:pt>
                <c:pt idx="19">
                  <c:v>326.92</c:v>
                </c:pt>
                <c:pt idx="20">
                  <c:v>332.42</c:v>
                </c:pt>
                <c:pt idx="21">
                  <c:v>331.73</c:v>
                </c:pt>
                <c:pt idx="22">
                  <c:v>333.87</c:v>
                </c:pt>
                <c:pt idx="23">
                  <c:v>330.8</c:v>
                </c:pt>
                <c:pt idx="24">
                  <c:v>334.29</c:v>
                </c:pt>
                <c:pt idx="25">
                  <c:v>337.47</c:v>
                </c:pt>
                <c:pt idx="26">
                  <c:v>345.26</c:v>
                </c:pt>
                <c:pt idx="27">
                  <c:v>356.3</c:v>
                </c:pt>
                <c:pt idx="28">
                  <c:v>350.96</c:v>
                </c:pt>
                <c:pt idx="29">
                  <c:v>347.59</c:v>
                </c:pt>
                <c:pt idx="30">
                  <c:v>351.08</c:v>
                </c:pt>
                <c:pt idx="31">
                  <c:v>348.88</c:v>
                </c:pt>
                <c:pt idx="32">
                  <c:v>360.45</c:v>
                </c:pt>
                <c:pt idx="33">
                  <c:v>362.66</c:v>
                </c:pt>
                <c:pt idx="34">
                  <c:v>360.07</c:v>
                </c:pt>
                <c:pt idx="35">
                  <c:v>359.01</c:v>
                </c:pt>
                <c:pt idx="36">
                  <c:v>359.05</c:v>
                </c:pt>
                <c:pt idx="37">
                  <c:v>358.18</c:v>
                </c:pt>
                <c:pt idx="38">
                  <c:v>365.62</c:v>
                </c:pt>
                <c:pt idx="39">
                  <c:v>360.81</c:v>
                </c:pt>
                <c:pt idx="40">
                  <c:v>354.21</c:v>
                </c:pt>
                <c:pt idx="41">
                  <c:v>349.75</c:v>
                </c:pt>
                <c:pt idx="42">
                  <c:v>357.32</c:v>
                </c:pt>
                <c:pt idx="43">
                  <c:v>351.95</c:v>
                </c:pt>
                <c:pt idx="44">
                  <c:v>352.32</c:v>
                </c:pt>
                <c:pt idx="45">
                  <c:v>360.95</c:v>
                </c:pt>
                <c:pt idx="46">
                  <c:v>364.74</c:v>
                </c:pt>
                <c:pt idx="47">
                  <c:v>367.24</c:v>
                </c:pt>
                <c:pt idx="48">
                  <c:v>358.7</c:v>
                </c:pt>
                <c:pt idx="49">
                  <c:v>356.94</c:v>
                </c:pt>
                <c:pt idx="50">
                  <c:v>376.81</c:v>
                </c:pt>
                <c:pt idx="51">
                  <c:v>375.17</c:v>
                </c:pt>
                <c:pt idx="52">
                  <c:v>384.5</c:v>
                </c:pt>
                <c:pt idx="53">
                  <c:v>397.02</c:v>
                </c:pt>
                <c:pt idx="54">
                  <c:v>404.19</c:v>
                </c:pt>
                <c:pt idx="55">
                  <c:v>402.34</c:v>
                </c:pt>
                <c:pt idx="56">
                  <c:v>404.03</c:v>
                </c:pt>
                <c:pt idx="57">
                  <c:v>418.64</c:v>
                </c:pt>
                <c:pt idx="58">
                  <c:v>407.2</c:v>
                </c:pt>
                <c:pt idx="59">
                  <c:v>407.23</c:v>
                </c:pt>
                <c:pt idx="60">
                  <c:v>395.75</c:v>
                </c:pt>
                <c:pt idx="61">
                  <c:v>384.91</c:v>
                </c:pt>
                <c:pt idx="62">
                  <c:v>384.8</c:v>
                </c:pt>
                <c:pt idx="63">
                  <c:v>375.94</c:v>
                </c:pt>
                <c:pt idx="64">
                  <c:v>372.57</c:v>
                </c:pt>
                <c:pt idx="65">
                  <c:v>370.72</c:v>
                </c:pt>
                <c:pt idx="66">
                  <c:v>379</c:v>
                </c:pt>
                <c:pt idx="67">
                  <c:v>385.53</c:v>
                </c:pt>
                <c:pt idx="68">
                  <c:v>386.5</c:v>
                </c:pt>
                <c:pt idx="69">
                  <c:v>385.55</c:v>
                </c:pt>
                <c:pt idx="70">
                  <c:v>379</c:v>
                </c:pt>
                <c:pt idx="71">
                  <c:v>381.75</c:v>
                </c:pt>
                <c:pt idx="72">
                  <c:v>382.12</c:v>
                </c:pt>
                <c:pt idx="73">
                  <c:v>388.13</c:v>
                </c:pt>
                <c:pt idx="74">
                  <c:v>395.29</c:v>
                </c:pt>
                <c:pt idx="75">
                  <c:v>392.59</c:v>
                </c:pt>
                <c:pt idx="76">
                  <c:v>387.39</c:v>
                </c:pt>
                <c:pt idx="77">
                  <c:v>394.54</c:v>
                </c:pt>
                <c:pt idx="78">
                  <c:v>392.77</c:v>
                </c:pt>
                <c:pt idx="79">
                  <c:v>395.03</c:v>
                </c:pt>
                <c:pt idx="80">
                  <c:v>394.93</c:v>
                </c:pt>
                <c:pt idx="81">
                  <c:v>401.75</c:v>
                </c:pt>
              </c:numCache>
            </c:numRef>
          </c:val>
          <c:smooth val="1"/>
          <c:extLst>
            <c:ext xmlns:c16="http://schemas.microsoft.com/office/drawing/2014/chart" uri="{C3380CC4-5D6E-409C-BE32-E72D297353CC}">
              <c16:uniqueId val="{00000001-FF8E-42A4-8556-74FFFB8C2DA7}"/>
            </c:ext>
          </c:extLst>
        </c:ser>
        <c:dLbls>
          <c:showLegendKey val="0"/>
          <c:showVal val="0"/>
          <c:showCatName val="0"/>
          <c:showSerName val="0"/>
          <c:showPercent val="0"/>
          <c:showBubbleSize val="0"/>
        </c:dLbls>
        <c:marker val="1"/>
        <c:smooth val="0"/>
        <c:axId val="1862587008"/>
        <c:axId val="1862589504"/>
      </c:lineChart>
      <c:dateAx>
        <c:axId val="2083400336"/>
        <c:scaling>
          <c:orientation val="minMax"/>
        </c:scaling>
        <c:delete val="0"/>
        <c:axPos val="t"/>
        <c:numFmt formatCode="[$-409]mmm\-yy;@" sourceLinked="0"/>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2083400752"/>
        <c:crosses val="autoZero"/>
        <c:auto val="1"/>
        <c:lblOffset val="100"/>
        <c:baseTimeUnit val="months"/>
        <c:majorUnit val="6"/>
        <c:majorTimeUnit val="months"/>
      </c:dateAx>
      <c:valAx>
        <c:axId val="2083400752"/>
        <c:scaling>
          <c:orientation val="maxMin"/>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2083400336"/>
        <c:crosses val="autoZero"/>
        <c:crossBetween val="between"/>
      </c:valAx>
      <c:valAx>
        <c:axId val="1862589504"/>
        <c:scaling>
          <c:orientation val="minMax"/>
          <c:min val="3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862587008"/>
        <c:crosses val="max"/>
        <c:crossBetween val="between"/>
      </c:valAx>
      <c:dateAx>
        <c:axId val="1862587008"/>
        <c:scaling>
          <c:orientation val="minMax"/>
        </c:scaling>
        <c:delete val="1"/>
        <c:axPos val="b"/>
        <c:numFmt formatCode="m/d/yyyy" sourceLinked="1"/>
        <c:majorTickMark val="out"/>
        <c:minorTickMark val="none"/>
        <c:tickLblPos val="nextTo"/>
        <c:crossAx val="1862589504"/>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hu-HU" sz="1800"/>
              <a:t>Forint egyensúlyi árfolyama relatív vásárlóerőpíritás alapján</a:t>
            </a:r>
          </a:p>
        </c:rich>
      </c:tx>
      <c:overlay val="0"/>
      <c:spPr>
        <a:noFill/>
        <a:ln w="25400">
          <a:noFill/>
        </a:ln>
      </c:spPr>
    </c:title>
    <c:autoTitleDeleted val="0"/>
    <c:plotArea>
      <c:layout>
        <c:manualLayout>
          <c:layoutTarget val="inner"/>
          <c:xMode val="edge"/>
          <c:yMode val="edge"/>
          <c:x val="8.4456036745406818E-2"/>
          <c:y val="0.17171296296296296"/>
          <c:w val="0.87695931758530188"/>
          <c:h val="0.65021453729388701"/>
        </c:manualLayout>
      </c:layout>
      <c:lineChart>
        <c:grouping val="standard"/>
        <c:varyColors val="0"/>
        <c:ser>
          <c:idx val="0"/>
          <c:order val="0"/>
          <c:tx>
            <c:strRef>
              <c:f>'Ár alapú'!$U$367</c:f>
              <c:strCache>
                <c:ptCount val="1"/>
                <c:pt idx="0">
                  <c:v>Fogyasztói árindex alapú reálárfolyam</c:v>
                </c:pt>
              </c:strCache>
            </c:strRef>
          </c:tx>
          <c:spPr>
            <a:ln w="38100" cap="rnd">
              <a:solidFill>
                <a:srgbClr val="0CB33F"/>
              </a:solidFill>
              <a:round/>
            </a:ln>
            <a:effectLst/>
          </c:spPr>
          <c:marker>
            <c:symbol val="none"/>
          </c:marker>
          <c:cat>
            <c:numRef>
              <c:f>'Ár alapú'!$T$369:$T$428</c:f>
              <c:numCache>
                <c:formatCode>yyyy/</c:formatCode>
                <c:ptCount val="60"/>
                <c:pt idx="0" formatCode="@">
                  <c:v>2020</c:v>
                </c:pt>
                <c:pt idx="12" formatCode="@">
                  <c:v>2021</c:v>
                </c:pt>
                <c:pt idx="24" formatCode="@">
                  <c:v>2022</c:v>
                </c:pt>
                <c:pt idx="36" formatCode="@">
                  <c:v>2023</c:v>
                </c:pt>
                <c:pt idx="48" formatCode="@">
                  <c:v>2024</c:v>
                </c:pt>
              </c:numCache>
            </c:numRef>
          </c:cat>
          <c:val>
            <c:numRef>
              <c:f>'Ár alapú'!$U$369:$U$428</c:f>
              <c:numCache>
                <c:formatCode>0.0</c:formatCode>
                <c:ptCount val="60"/>
                <c:pt idx="0">
                  <c:v>331.36237545186333</c:v>
                </c:pt>
                <c:pt idx="1">
                  <c:v>332.05149160580766</c:v>
                </c:pt>
                <c:pt idx="2">
                  <c:v>333.59502335287857</c:v>
                </c:pt>
                <c:pt idx="3">
                  <c:v>332.30132685256621</c:v>
                </c:pt>
                <c:pt idx="4">
                  <c:v>333.59403953424521</c:v>
                </c:pt>
                <c:pt idx="5">
                  <c:v>333.82042982012507</c:v>
                </c:pt>
                <c:pt idx="6">
                  <c:v>337.69395038727777</c:v>
                </c:pt>
                <c:pt idx="7">
                  <c:v>338.27409728623223</c:v>
                </c:pt>
                <c:pt idx="8">
                  <c:v>336.87159620950297</c:v>
                </c:pt>
                <c:pt idx="9">
                  <c:v>337.13399972074478</c:v>
                </c:pt>
                <c:pt idx="10">
                  <c:v>336.42935941233992</c:v>
                </c:pt>
                <c:pt idx="11">
                  <c:v>336.90349705160844</c:v>
                </c:pt>
                <c:pt idx="12">
                  <c:v>336.81477958813463</c:v>
                </c:pt>
                <c:pt idx="13">
                  <c:v>338.59110605655053</c:v>
                </c:pt>
                <c:pt idx="14">
                  <c:v>340.08925476436553</c:v>
                </c:pt>
                <c:pt idx="15">
                  <c:v>342.01939077226791</c:v>
                </c:pt>
                <c:pt idx="16">
                  <c:v>342.7183335416027</c:v>
                </c:pt>
                <c:pt idx="17">
                  <c:v>343.47790068353873</c:v>
                </c:pt>
                <c:pt idx="18">
                  <c:v>343.67419209879409</c:v>
                </c:pt>
                <c:pt idx="19">
                  <c:v>343.18522627097468</c:v>
                </c:pt>
                <c:pt idx="20">
                  <c:v>342.68171156211088</c:v>
                </c:pt>
                <c:pt idx="21">
                  <c:v>344.10483681591882</c:v>
                </c:pt>
                <c:pt idx="22">
                  <c:v>343.83961713992113</c:v>
                </c:pt>
                <c:pt idx="23">
                  <c:v>343.68922339811161</c:v>
                </c:pt>
                <c:pt idx="24">
                  <c:v>344.1357559837939</c:v>
                </c:pt>
                <c:pt idx="25">
                  <c:v>345.56578758616149</c:v>
                </c:pt>
                <c:pt idx="26">
                  <c:v>342.44429316750052</c:v>
                </c:pt>
                <c:pt idx="27">
                  <c:v>346.39546274549616</c:v>
                </c:pt>
                <c:pt idx="28">
                  <c:v>348.87890189359297</c:v>
                </c:pt>
                <c:pt idx="29">
                  <c:v>351.80024047475649</c:v>
                </c:pt>
                <c:pt idx="30">
                  <c:v>357.60250432873977</c:v>
                </c:pt>
                <c:pt idx="31">
                  <c:v>361.71652880117898</c:v>
                </c:pt>
                <c:pt idx="32">
                  <c:v>370.95395896217815</c:v>
                </c:pt>
                <c:pt idx="33">
                  <c:v>374.14753650957664</c:v>
                </c:pt>
                <c:pt idx="34">
                  <c:v>380.19449938750631</c:v>
                </c:pt>
                <c:pt idx="35">
                  <c:v>388.93011186543254</c:v>
                </c:pt>
                <c:pt idx="36">
                  <c:v>393.81866571307768</c:v>
                </c:pt>
                <c:pt idx="37">
                  <c:v>394.79128694734135</c:v>
                </c:pt>
                <c:pt idx="38">
                  <c:v>396.44081871143425</c:v>
                </c:pt>
                <c:pt idx="39">
                  <c:v>397.9898436571022</c:v>
                </c:pt>
                <c:pt idx="40">
                  <c:v>396.27031577827563</c:v>
                </c:pt>
                <c:pt idx="41">
                  <c:v>396.38602444530005</c:v>
                </c:pt>
                <c:pt idx="42">
                  <c:v>396.71514267428205</c:v>
                </c:pt>
                <c:pt idx="43">
                  <c:v>397.56616438436151</c:v>
                </c:pt>
                <c:pt idx="44">
                  <c:v>398.07621553313822</c:v>
                </c:pt>
                <c:pt idx="45">
                  <c:v>397.3129798452922</c:v>
                </c:pt>
                <c:pt idx="46">
                  <c:v>397.43075121530489</c:v>
                </c:pt>
                <c:pt idx="47">
                  <c:v>395.99965856093996</c:v>
                </c:pt>
                <c:pt idx="48">
                  <c:v>396.60931258110702</c:v>
                </c:pt>
                <c:pt idx="49">
                  <c:v>397.88389723157519</c:v>
                </c:pt>
                <c:pt idx="50">
                  <c:v>400.15167463302561</c:v>
                </c:pt>
                <c:pt idx="51">
                  <c:v>401.75764133576729</c:v>
                </c:pt>
                <c:pt idx="52">
                  <c:v>401.02051122933915</c:v>
                </c:pt>
                <c:pt idx="53">
                  <c:v>400.07448907374624</c:v>
                </c:pt>
                <c:pt idx="54">
                  <c:v>401.99850231737526</c:v>
                </c:pt>
                <c:pt idx="55">
                  <c:v>401.42870674497817</c:v>
                </c:pt>
                <c:pt idx="56">
                  <c:v>401.0644955078028</c:v>
                </c:pt>
                <c:pt idx="57">
                  <c:v>400.32755589649963</c:v>
                </c:pt>
              </c:numCache>
            </c:numRef>
          </c:val>
          <c:smooth val="1"/>
          <c:extLst>
            <c:ext xmlns:c16="http://schemas.microsoft.com/office/drawing/2014/chart" uri="{C3380CC4-5D6E-409C-BE32-E72D297353CC}">
              <c16:uniqueId val="{00000000-9A9A-48E7-AF72-0B81F744CA63}"/>
            </c:ext>
          </c:extLst>
        </c:ser>
        <c:ser>
          <c:idx val="2"/>
          <c:order val="1"/>
          <c:tx>
            <c:strRef>
              <c:f>'Ár alapú'!$W$367</c:f>
              <c:strCache>
                <c:ptCount val="1"/>
                <c:pt idx="0">
                  <c:v>Nominális árfolyam</c:v>
                </c:pt>
              </c:strCache>
            </c:strRef>
          </c:tx>
          <c:spPr>
            <a:ln w="38100">
              <a:solidFill>
                <a:srgbClr val="EB4C79"/>
              </a:solidFill>
            </a:ln>
          </c:spPr>
          <c:marker>
            <c:symbol val="none"/>
          </c:marker>
          <c:cat>
            <c:numRef>
              <c:f>'Ár alapú'!$T$369:$T$428</c:f>
              <c:numCache>
                <c:formatCode>yyyy/</c:formatCode>
                <c:ptCount val="60"/>
                <c:pt idx="0" formatCode="@">
                  <c:v>2020</c:v>
                </c:pt>
                <c:pt idx="12" formatCode="@">
                  <c:v>2021</c:v>
                </c:pt>
                <c:pt idx="24" formatCode="@">
                  <c:v>2022</c:v>
                </c:pt>
                <c:pt idx="36" formatCode="@">
                  <c:v>2023</c:v>
                </c:pt>
                <c:pt idx="48" formatCode="@">
                  <c:v>2024</c:v>
                </c:pt>
              </c:numCache>
            </c:numRef>
          </c:cat>
          <c:val>
            <c:numRef>
              <c:f>'Ár alapú'!$W$369:$W$428</c:f>
              <c:numCache>
                <c:formatCode>0.0</c:formatCode>
                <c:ptCount val="60"/>
                <c:pt idx="0">
                  <c:v>334.29</c:v>
                </c:pt>
                <c:pt idx="1">
                  <c:v>337.47</c:v>
                </c:pt>
                <c:pt idx="2">
                  <c:v>345.26</c:v>
                </c:pt>
                <c:pt idx="3">
                  <c:v>356.3</c:v>
                </c:pt>
                <c:pt idx="4">
                  <c:v>350.96</c:v>
                </c:pt>
                <c:pt idx="5">
                  <c:v>347.59</c:v>
                </c:pt>
                <c:pt idx="6">
                  <c:v>351.08</c:v>
                </c:pt>
                <c:pt idx="7">
                  <c:v>348.88</c:v>
                </c:pt>
                <c:pt idx="8">
                  <c:v>360.45</c:v>
                </c:pt>
                <c:pt idx="9">
                  <c:v>362.66</c:v>
                </c:pt>
                <c:pt idx="10">
                  <c:v>360.07</c:v>
                </c:pt>
                <c:pt idx="11">
                  <c:v>359.01</c:v>
                </c:pt>
                <c:pt idx="12">
                  <c:v>359.05</c:v>
                </c:pt>
                <c:pt idx="13">
                  <c:v>358.18</c:v>
                </c:pt>
                <c:pt idx="14">
                  <c:v>365.62</c:v>
                </c:pt>
                <c:pt idx="15">
                  <c:v>360.81</c:v>
                </c:pt>
                <c:pt idx="16">
                  <c:v>354.21</c:v>
                </c:pt>
                <c:pt idx="17">
                  <c:v>349.75</c:v>
                </c:pt>
                <c:pt idx="18">
                  <c:v>357.32</c:v>
                </c:pt>
                <c:pt idx="19">
                  <c:v>351.95</c:v>
                </c:pt>
                <c:pt idx="20">
                  <c:v>352.32</c:v>
                </c:pt>
                <c:pt idx="21">
                  <c:v>360.95</c:v>
                </c:pt>
                <c:pt idx="22">
                  <c:v>364.74</c:v>
                </c:pt>
                <c:pt idx="23">
                  <c:v>367.24</c:v>
                </c:pt>
                <c:pt idx="24">
                  <c:v>358.7</c:v>
                </c:pt>
                <c:pt idx="25">
                  <c:v>356.94</c:v>
                </c:pt>
                <c:pt idx="26">
                  <c:v>376.81</c:v>
                </c:pt>
                <c:pt idx="27">
                  <c:v>375.17</c:v>
                </c:pt>
                <c:pt idx="28">
                  <c:v>384.5</c:v>
                </c:pt>
                <c:pt idx="29">
                  <c:v>397.02</c:v>
                </c:pt>
                <c:pt idx="30">
                  <c:v>404.19</c:v>
                </c:pt>
                <c:pt idx="31">
                  <c:v>402.34</c:v>
                </c:pt>
                <c:pt idx="32">
                  <c:v>404.03</c:v>
                </c:pt>
                <c:pt idx="33">
                  <c:v>418.64</c:v>
                </c:pt>
                <c:pt idx="34">
                  <c:v>407.2</c:v>
                </c:pt>
                <c:pt idx="35">
                  <c:v>407.23</c:v>
                </c:pt>
                <c:pt idx="36">
                  <c:v>395.75</c:v>
                </c:pt>
                <c:pt idx="37">
                  <c:v>384.91</c:v>
                </c:pt>
                <c:pt idx="38">
                  <c:v>384.8</c:v>
                </c:pt>
                <c:pt idx="39">
                  <c:v>375.94</c:v>
                </c:pt>
                <c:pt idx="40">
                  <c:v>372.57</c:v>
                </c:pt>
                <c:pt idx="41">
                  <c:v>370.72</c:v>
                </c:pt>
                <c:pt idx="42">
                  <c:v>379</c:v>
                </c:pt>
                <c:pt idx="43">
                  <c:v>385.53</c:v>
                </c:pt>
                <c:pt idx="44">
                  <c:v>386.5</c:v>
                </c:pt>
                <c:pt idx="45">
                  <c:v>385.55</c:v>
                </c:pt>
                <c:pt idx="46">
                  <c:v>379</c:v>
                </c:pt>
                <c:pt idx="47">
                  <c:v>381.75</c:v>
                </c:pt>
                <c:pt idx="48">
                  <c:v>382.12</c:v>
                </c:pt>
                <c:pt idx="49">
                  <c:v>388.13</c:v>
                </c:pt>
                <c:pt idx="50">
                  <c:v>395.29</c:v>
                </c:pt>
                <c:pt idx="51">
                  <c:v>392.59</c:v>
                </c:pt>
                <c:pt idx="52">
                  <c:v>387.39</c:v>
                </c:pt>
                <c:pt idx="53">
                  <c:v>394.54</c:v>
                </c:pt>
                <c:pt idx="54">
                  <c:v>392.77</c:v>
                </c:pt>
                <c:pt idx="55">
                  <c:v>395.03</c:v>
                </c:pt>
                <c:pt idx="56">
                  <c:v>394.93</c:v>
                </c:pt>
                <c:pt idx="57">
                  <c:v>401.75</c:v>
                </c:pt>
              </c:numCache>
            </c:numRef>
          </c:val>
          <c:smooth val="1"/>
          <c:extLst>
            <c:ext xmlns:c16="http://schemas.microsoft.com/office/drawing/2014/chart" uri="{C3380CC4-5D6E-409C-BE32-E72D297353CC}">
              <c16:uniqueId val="{00000001-9A9A-48E7-AF72-0B81F744CA63}"/>
            </c:ext>
          </c:extLst>
        </c:ser>
        <c:dLbls>
          <c:showLegendKey val="0"/>
          <c:showVal val="0"/>
          <c:showCatName val="0"/>
          <c:showSerName val="0"/>
          <c:showPercent val="0"/>
          <c:showBubbleSize val="0"/>
        </c:dLbls>
        <c:smooth val="0"/>
        <c:axId val="1635591087"/>
        <c:axId val="1"/>
      </c:lineChart>
      <c:catAx>
        <c:axId val="1635591087"/>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5400000" vert="horz"/>
          <a:lstStyle/>
          <a:p>
            <a:pPr>
              <a:defRPr/>
            </a:pPr>
            <a:endParaRPr lang="hu-HU"/>
          </a:p>
        </c:txPr>
        <c:crossAx val="1"/>
        <c:crosses val="autoZero"/>
        <c:auto val="1"/>
        <c:lblAlgn val="ctr"/>
        <c:lblOffset val="100"/>
        <c:noMultiLvlLbl val="0"/>
      </c:catAx>
      <c:valAx>
        <c:axId val="1"/>
        <c:scaling>
          <c:orientation val="minMax"/>
          <c:min val="320"/>
        </c:scaling>
        <c:delete val="0"/>
        <c:axPos val="l"/>
        <c:numFmt formatCode="#,##0" sourceLinked="0"/>
        <c:majorTickMark val="none"/>
        <c:minorTickMark val="none"/>
        <c:tickLblPos val="nextTo"/>
        <c:spPr>
          <a:ln w="9525">
            <a:noFill/>
          </a:ln>
        </c:spPr>
        <c:txPr>
          <a:bodyPr rot="0" vert="horz"/>
          <a:lstStyle/>
          <a:p>
            <a:pPr>
              <a:defRPr/>
            </a:pPr>
            <a:endParaRPr lang="hu-HU"/>
          </a:p>
        </c:txPr>
        <c:crossAx val="1635591087"/>
        <c:crosses val="autoZero"/>
        <c:crossBetween val="between"/>
      </c:valAx>
      <c:spPr>
        <a:noFill/>
        <a:ln w="25400">
          <a:noFill/>
        </a:ln>
      </c:spPr>
    </c:plotArea>
    <c:legend>
      <c:legendPos val="r"/>
      <c:layout>
        <c:manualLayout>
          <c:xMode val="edge"/>
          <c:yMode val="edge"/>
          <c:x val="8.418656842206651E-2"/>
          <c:y val="0.19728571149449992"/>
          <c:w val="0.3102509030789386"/>
          <c:h val="0.21194967840005449"/>
        </c:manualLayout>
      </c:layout>
      <c:overlay val="0"/>
      <c:spPr>
        <a:noFill/>
        <a:ln w="25400">
          <a:noFill/>
        </a:ln>
      </c:spPr>
    </c:legend>
    <c:plotVisOnly val="1"/>
    <c:dispBlanksAs val="gap"/>
    <c:showDLblsOverMax val="0"/>
  </c:chart>
  <c:spPr>
    <a:solidFill>
      <a:schemeClr val="bg1"/>
    </a:solidFill>
    <a:ln w="9525" cap="flat" cmpd="sng" algn="ctr">
      <a:noFill/>
      <a:round/>
    </a:ln>
    <a:effectLst/>
  </c:spPr>
  <c:txPr>
    <a:bodyPr/>
    <a:lstStyle/>
    <a:p>
      <a:pPr>
        <a:defRPr sz="1200" b="0" i="0" u="none" strike="noStrike" baseline="0">
          <a:solidFill>
            <a:srgbClr val="000000"/>
          </a:solidFill>
          <a:latin typeface="Inter"/>
          <a:ea typeface="Inter"/>
          <a:cs typeface="Inter"/>
        </a:defRPr>
      </a:pPr>
      <a:endParaRPr lang="hu-HU"/>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hu-HU" sz="1800" dirty="0">
                <a:solidFill>
                  <a:schemeClr val="tx1"/>
                </a:solidFill>
              </a:rPr>
              <a:t>A nominális</a:t>
            </a:r>
            <a:r>
              <a:rPr lang="hu-HU" sz="1800" baseline="0" dirty="0">
                <a:solidFill>
                  <a:schemeClr val="tx1"/>
                </a:solidFill>
              </a:rPr>
              <a:t> és a reálárfolyam alakulása 2019 végi bázison</a:t>
            </a:r>
            <a:endParaRPr lang="hu-HU" sz="1800" dirty="0">
              <a:solidFill>
                <a:schemeClr val="tx1"/>
              </a:solidFill>
            </a:endParaRPr>
          </a:p>
        </c:rich>
      </c:tx>
      <c:layout>
        <c:manualLayout>
          <c:xMode val="edge"/>
          <c:yMode val="edge"/>
          <c:x val="0.12140394787241197"/>
          <c:y val="1.94963444354183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manualLayout>
          <c:layoutTarget val="inner"/>
          <c:xMode val="edge"/>
          <c:yMode val="edge"/>
          <c:x val="8.8964370612297408E-2"/>
          <c:y val="0.19435424755496142"/>
          <c:w val="0.88550618116003477"/>
          <c:h val="0.54239211091279349"/>
        </c:manualLayout>
      </c:layout>
      <c:lineChart>
        <c:grouping val="standard"/>
        <c:varyColors val="0"/>
        <c:ser>
          <c:idx val="0"/>
          <c:order val="0"/>
          <c:tx>
            <c:strRef>
              <c:f>Munka1!$B$1</c:f>
              <c:strCache>
                <c:ptCount val="1"/>
                <c:pt idx="0">
                  <c:v>Nominális árfolyam</c:v>
                </c:pt>
              </c:strCache>
            </c:strRef>
          </c:tx>
          <c:spPr>
            <a:ln w="38100" cap="rnd">
              <a:solidFill>
                <a:schemeClr val="accent1"/>
              </a:solidFill>
              <a:round/>
            </a:ln>
            <a:effectLst/>
          </c:spPr>
          <c:marker>
            <c:symbol val="none"/>
          </c:marker>
          <c:cat>
            <c:numRef>
              <c:f>Munka1!$A$2:$A$60</c:f>
              <c:numCache>
                <c:formatCode>[$-809]mmm\-yy;@</c:formatCode>
                <c:ptCount val="59"/>
                <c:pt idx="0">
                  <c:v>43830</c:v>
                </c:pt>
                <c:pt idx="1">
                  <c:v>43861</c:v>
                </c:pt>
                <c:pt idx="2">
                  <c:v>43890</c:v>
                </c:pt>
                <c:pt idx="3">
                  <c:v>43921</c:v>
                </c:pt>
                <c:pt idx="4">
                  <c:v>43951</c:v>
                </c:pt>
                <c:pt idx="5">
                  <c:v>43982</c:v>
                </c:pt>
                <c:pt idx="6">
                  <c:v>44012</c:v>
                </c:pt>
                <c:pt idx="7">
                  <c:v>44043</c:v>
                </c:pt>
                <c:pt idx="8">
                  <c:v>44074</c:v>
                </c:pt>
                <c:pt idx="9">
                  <c:v>44104</c:v>
                </c:pt>
                <c:pt idx="10">
                  <c:v>44135</c:v>
                </c:pt>
                <c:pt idx="11">
                  <c:v>44165</c:v>
                </c:pt>
                <c:pt idx="12">
                  <c:v>44196</c:v>
                </c:pt>
                <c:pt idx="13">
                  <c:v>44227</c:v>
                </c:pt>
                <c:pt idx="14">
                  <c:v>44255</c:v>
                </c:pt>
                <c:pt idx="15">
                  <c:v>44286</c:v>
                </c:pt>
                <c:pt idx="16">
                  <c:v>44316</c:v>
                </c:pt>
                <c:pt idx="17">
                  <c:v>44347</c:v>
                </c:pt>
                <c:pt idx="18">
                  <c:v>44377</c:v>
                </c:pt>
                <c:pt idx="19">
                  <c:v>44408</c:v>
                </c:pt>
                <c:pt idx="20">
                  <c:v>44439</c:v>
                </c:pt>
                <c:pt idx="21">
                  <c:v>44469</c:v>
                </c:pt>
                <c:pt idx="22">
                  <c:v>44500</c:v>
                </c:pt>
                <c:pt idx="23">
                  <c:v>44530</c:v>
                </c:pt>
                <c:pt idx="24">
                  <c:v>44561</c:v>
                </c:pt>
                <c:pt idx="25">
                  <c:v>44592</c:v>
                </c:pt>
                <c:pt idx="26">
                  <c:v>44620</c:v>
                </c:pt>
                <c:pt idx="27">
                  <c:v>44651</c:v>
                </c:pt>
                <c:pt idx="28">
                  <c:v>44681</c:v>
                </c:pt>
                <c:pt idx="29">
                  <c:v>44712</c:v>
                </c:pt>
                <c:pt idx="30">
                  <c:v>44742</c:v>
                </c:pt>
                <c:pt idx="31">
                  <c:v>44773</c:v>
                </c:pt>
                <c:pt idx="32">
                  <c:v>44804</c:v>
                </c:pt>
                <c:pt idx="33">
                  <c:v>44834</c:v>
                </c:pt>
                <c:pt idx="34">
                  <c:v>44865</c:v>
                </c:pt>
                <c:pt idx="35">
                  <c:v>44895</c:v>
                </c:pt>
                <c:pt idx="36">
                  <c:v>44926</c:v>
                </c:pt>
                <c:pt idx="37">
                  <c:v>44957</c:v>
                </c:pt>
                <c:pt idx="38">
                  <c:v>44985</c:v>
                </c:pt>
                <c:pt idx="39">
                  <c:v>45016</c:v>
                </c:pt>
                <c:pt idx="40">
                  <c:v>45046</c:v>
                </c:pt>
                <c:pt idx="41">
                  <c:v>45077</c:v>
                </c:pt>
                <c:pt idx="42">
                  <c:v>45107</c:v>
                </c:pt>
                <c:pt idx="43">
                  <c:v>45138</c:v>
                </c:pt>
                <c:pt idx="44">
                  <c:v>45169</c:v>
                </c:pt>
                <c:pt idx="45">
                  <c:v>45199</c:v>
                </c:pt>
                <c:pt idx="46">
                  <c:v>45230</c:v>
                </c:pt>
                <c:pt idx="47">
                  <c:v>45260</c:v>
                </c:pt>
                <c:pt idx="48">
                  <c:v>45291</c:v>
                </c:pt>
                <c:pt idx="49">
                  <c:v>45322</c:v>
                </c:pt>
                <c:pt idx="50">
                  <c:v>45351</c:v>
                </c:pt>
                <c:pt idx="51">
                  <c:v>45382</c:v>
                </c:pt>
                <c:pt idx="52">
                  <c:v>45412</c:v>
                </c:pt>
                <c:pt idx="53">
                  <c:v>45443</c:v>
                </c:pt>
                <c:pt idx="54">
                  <c:v>45473</c:v>
                </c:pt>
                <c:pt idx="55">
                  <c:v>45504</c:v>
                </c:pt>
                <c:pt idx="56">
                  <c:v>45535</c:v>
                </c:pt>
                <c:pt idx="57">
                  <c:v>45565</c:v>
                </c:pt>
                <c:pt idx="58">
                  <c:v>45596</c:v>
                </c:pt>
              </c:numCache>
            </c:numRef>
          </c:cat>
          <c:val>
            <c:numRef>
              <c:f>Munka1!$B$2:$B$60</c:f>
              <c:numCache>
                <c:formatCode>General</c:formatCode>
                <c:ptCount val="59"/>
                <c:pt idx="0">
                  <c:v>100</c:v>
                </c:pt>
                <c:pt idx="1">
                  <c:v>101.13976711536188</c:v>
                </c:pt>
                <c:pt idx="2">
                  <c:v>102.23624586282571</c:v>
                </c:pt>
                <c:pt idx="3">
                  <c:v>103.65644716581497</c:v>
                </c:pt>
                <c:pt idx="4">
                  <c:v>106.98892973424709</c:v>
                </c:pt>
                <c:pt idx="5">
                  <c:v>105.35702538606047</c:v>
                </c:pt>
                <c:pt idx="6">
                  <c:v>104.18322134406277</c:v>
                </c:pt>
                <c:pt idx="7">
                  <c:v>105.10721651444676</c:v>
                </c:pt>
                <c:pt idx="8">
                  <c:v>104.30823227275332</c:v>
                </c:pt>
                <c:pt idx="9">
                  <c:v>107.5795143810939</c:v>
                </c:pt>
                <c:pt idx="10">
                  <c:v>108.19385251253941</c:v>
                </c:pt>
                <c:pt idx="11">
                  <c:v>107.74062842145796</c:v>
                </c:pt>
                <c:pt idx="12">
                  <c:v>107.20400455791466</c:v>
                </c:pt>
                <c:pt idx="13">
                  <c:v>107.25696976793799</c:v>
                </c:pt>
                <c:pt idx="14">
                  <c:v>107.18673827288401</c:v>
                </c:pt>
                <c:pt idx="15">
                  <c:v>109.29674098406382</c:v>
                </c:pt>
                <c:pt idx="16">
                  <c:v>107.86728705460153</c:v>
                </c:pt>
                <c:pt idx="17">
                  <c:v>105.84615772204383</c:v>
                </c:pt>
                <c:pt idx="18">
                  <c:v>104.6536628469278</c:v>
                </c:pt>
                <c:pt idx="19">
                  <c:v>106.95764621530719</c:v>
                </c:pt>
                <c:pt idx="20">
                  <c:v>105.42274662313883</c:v>
                </c:pt>
                <c:pt idx="21">
                  <c:v>105.49582104366937</c:v>
                </c:pt>
                <c:pt idx="22">
                  <c:v>108.13157572812288</c:v>
                </c:pt>
                <c:pt idx="23">
                  <c:v>109.3756287005794</c:v>
                </c:pt>
                <c:pt idx="24">
                  <c:v>110.2577068066456</c:v>
                </c:pt>
                <c:pt idx="25">
                  <c:v>107.92839633968711</c:v>
                </c:pt>
                <c:pt idx="26">
                  <c:v>107.33486641629493</c:v>
                </c:pt>
                <c:pt idx="27">
                  <c:v>113.07641910217927</c:v>
                </c:pt>
                <c:pt idx="28">
                  <c:v>112.77319504251908</c:v>
                </c:pt>
                <c:pt idx="29">
                  <c:v>115.50780670712851</c:v>
                </c:pt>
                <c:pt idx="30">
                  <c:v>118.98931836731701</c:v>
                </c:pt>
                <c:pt idx="31">
                  <c:v>121.36721219773992</c:v>
                </c:pt>
                <c:pt idx="32">
                  <c:v>121.03198310155163</c:v>
                </c:pt>
                <c:pt idx="33">
                  <c:v>121.10187017761247</c:v>
                </c:pt>
                <c:pt idx="34">
                  <c:v>125.28062376404641</c:v>
                </c:pt>
                <c:pt idx="35">
                  <c:v>121.93123614794108</c:v>
                </c:pt>
                <c:pt idx="36">
                  <c:v>121.88661141780042</c:v>
                </c:pt>
                <c:pt idx="37">
                  <c:v>118.44572650933485</c:v>
                </c:pt>
                <c:pt idx="38">
                  <c:v>115.09153759254352</c:v>
                </c:pt>
                <c:pt idx="39">
                  <c:v>115.07161815228353</c:v>
                </c:pt>
                <c:pt idx="40">
                  <c:v>112.20889491956602</c:v>
                </c:pt>
                <c:pt idx="41">
                  <c:v>111.33638592449194</c:v>
                </c:pt>
                <c:pt idx="42">
                  <c:v>110.84063428761908</c:v>
                </c:pt>
                <c:pt idx="43">
                  <c:v>113.10169396962752</c:v>
                </c:pt>
                <c:pt idx="44">
                  <c:v>114.9011793050725</c:v>
                </c:pt>
                <c:pt idx="45">
                  <c:v>115.05649808282996</c:v>
                </c:pt>
                <c:pt idx="46">
                  <c:v>114.86015920403258</c:v>
                </c:pt>
                <c:pt idx="47">
                  <c:v>112.90055179753091</c:v>
                </c:pt>
                <c:pt idx="48">
                  <c:v>113.99637392765855</c:v>
                </c:pt>
                <c:pt idx="49">
                  <c:v>113.90314127166477</c:v>
                </c:pt>
                <c:pt idx="50">
                  <c:v>115.66943472873625</c:v>
                </c:pt>
                <c:pt idx="51">
                  <c:v>117.6991313113049</c:v>
                </c:pt>
                <c:pt idx="52">
                  <c:v>116.80740917644283</c:v>
                </c:pt>
                <c:pt idx="53">
                  <c:v>115.24976498423449</c:v>
                </c:pt>
                <c:pt idx="54">
                  <c:v>117.41792084685265</c:v>
                </c:pt>
                <c:pt idx="55">
                  <c:v>116.70045742761749</c:v>
                </c:pt>
                <c:pt idx="56">
                  <c:v>117.57903759038346</c:v>
                </c:pt>
                <c:pt idx="57">
                  <c:v>117.71733069642643</c:v>
                </c:pt>
                <c:pt idx="58">
                  <c:v>120.38983888740485</c:v>
                </c:pt>
              </c:numCache>
            </c:numRef>
          </c:val>
          <c:smooth val="1"/>
          <c:extLst>
            <c:ext xmlns:c16="http://schemas.microsoft.com/office/drawing/2014/chart" uri="{C3380CC4-5D6E-409C-BE32-E72D297353CC}">
              <c16:uniqueId val="{00000000-B73F-480B-A5B1-777774C377D0}"/>
            </c:ext>
          </c:extLst>
        </c:ser>
        <c:ser>
          <c:idx val="1"/>
          <c:order val="1"/>
          <c:tx>
            <c:strRef>
              <c:f>Munka1!$C$1</c:f>
              <c:strCache>
                <c:ptCount val="1"/>
                <c:pt idx="0">
                  <c:v>Fogyasztói áralapú reálárfolyam</c:v>
                </c:pt>
              </c:strCache>
            </c:strRef>
          </c:tx>
          <c:spPr>
            <a:ln w="38100" cap="rnd">
              <a:solidFill>
                <a:schemeClr val="accent2"/>
              </a:solidFill>
              <a:round/>
            </a:ln>
            <a:effectLst/>
          </c:spPr>
          <c:marker>
            <c:symbol val="none"/>
          </c:marker>
          <c:cat>
            <c:numRef>
              <c:f>Munka1!$A$2:$A$60</c:f>
              <c:numCache>
                <c:formatCode>[$-809]mmm\-yy;@</c:formatCode>
                <c:ptCount val="59"/>
                <c:pt idx="0">
                  <c:v>43830</c:v>
                </c:pt>
                <c:pt idx="1">
                  <c:v>43861</c:v>
                </c:pt>
                <c:pt idx="2">
                  <c:v>43890</c:v>
                </c:pt>
                <c:pt idx="3">
                  <c:v>43921</c:v>
                </c:pt>
                <c:pt idx="4">
                  <c:v>43951</c:v>
                </c:pt>
                <c:pt idx="5">
                  <c:v>43982</c:v>
                </c:pt>
                <c:pt idx="6">
                  <c:v>44012</c:v>
                </c:pt>
                <c:pt idx="7">
                  <c:v>44043</c:v>
                </c:pt>
                <c:pt idx="8">
                  <c:v>44074</c:v>
                </c:pt>
                <c:pt idx="9">
                  <c:v>44104</c:v>
                </c:pt>
                <c:pt idx="10">
                  <c:v>44135</c:v>
                </c:pt>
                <c:pt idx="11">
                  <c:v>44165</c:v>
                </c:pt>
                <c:pt idx="12">
                  <c:v>44196</c:v>
                </c:pt>
                <c:pt idx="13">
                  <c:v>44227</c:v>
                </c:pt>
                <c:pt idx="14">
                  <c:v>44255</c:v>
                </c:pt>
                <c:pt idx="15">
                  <c:v>44286</c:v>
                </c:pt>
                <c:pt idx="16">
                  <c:v>44316</c:v>
                </c:pt>
                <c:pt idx="17">
                  <c:v>44347</c:v>
                </c:pt>
                <c:pt idx="18">
                  <c:v>44377</c:v>
                </c:pt>
                <c:pt idx="19">
                  <c:v>44408</c:v>
                </c:pt>
                <c:pt idx="20">
                  <c:v>44439</c:v>
                </c:pt>
                <c:pt idx="21">
                  <c:v>44469</c:v>
                </c:pt>
                <c:pt idx="22">
                  <c:v>44500</c:v>
                </c:pt>
                <c:pt idx="23">
                  <c:v>44530</c:v>
                </c:pt>
                <c:pt idx="24">
                  <c:v>44561</c:v>
                </c:pt>
                <c:pt idx="25">
                  <c:v>44592</c:v>
                </c:pt>
                <c:pt idx="26">
                  <c:v>44620</c:v>
                </c:pt>
                <c:pt idx="27">
                  <c:v>44651</c:v>
                </c:pt>
                <c:pt idx="28">
                  <c:v>44681</c:v>
                </c:pt>
                <c:pt idx="29">
                  <c:v>44712</c:v>
                </c:pt>
                <c:pt idx="30">
                  <c:v>44742</c:v>
                </c:pt>
                <c:pt idx="31">
                  <c:v>44773</c:v>
                </c:pt>
                <c:pt idx="32">
                  <c:v>44804</c:v>
                </c:pt>
                <c:pt idx="33">
                  <c:v>44834</c:v>
                </c:pt>
                <c:pt idx="34">
                  <c:v>44865</c:v>
                </c:pt>
                <c:pt idx="35">
                  <c:v>44895</c:v>
                </c:pt>
                <c:pt idx="36">
                  <c:v>44926</c:v>
                </c:pt>
                <c:pt idx="37">
                  <c:v>44957</c:v>
                </c:pt>
                <c:pt idx="38">
                  <c:v>44985</c:v>
                </c:pt>
                <c:pt idx="39">
                  <c:v>45016</c:v>
                </c:pt>
                <c:pt idx="40">
                  <c:v>45046</c:v>
                </c:pt>
                <c:pt idx="41">
                  <c:v>45077</c:v>
                </c:pt>
                <c:pt idx="42">
                  <c:v>45107</c:v>
                </c:pt>
                <c:pt idx="43">
                  <c:v>45138</c:v>
                </c:pt>
                <c:pt idx="44">
                  <c:v>45169</c:v>
                </c:pt>
                <c:pt idx="45">
                  <c:v>45199</c:v>
                </c:pt>
                <c:pt idx="46">
                  <c:v>45230</c:v>
                </c:pt>
                <c:pt idx="47">
                  <c:v>45260</c:v>
                </c:pt>
                <c:pt idx="48">
                  <c:v>45291</c:v>
                </c:pt>
                <c:pt idx="49">
                  <c:v>45322</c:v>
                </c:pt>
                <c:pt idx="50">
                  <c:v>45351</c:v>
                </c:pt>
                <c:pt idx="51">
                  <c:v>45382</c:v>
                </c:pt>
                <c:pt idx="52">
                  <c:v>45412</c:v>
                </c:pt>
                <c:pt idx="53">
                  <c:v>45443</c:v>
                </c:pt>
                <c:pt idx="54">
                  <c:v>45473</c:v>
                </c:pt>
                <c:pt idx="55">
                  <c:v>45504</c:v>
                </c:pt>
                <c:pt idx="56">
                  <c:v>45535</c:v>
                </c:pt>
                <c:pt idx="57">
                  <c:v>45565</c:v>
                </c:pt>
                <c:pt idx="58">
                  <c:v>45596</c:v>
                </c:pt>
              </c:numCache>
            </c:numRef>
          </c:cat>
          <c:val>
            <c:numRef>
              <c:f>Munka1!$C$2:$C$60</c:f>
              <c:numCache>
                <c:formatCode>General</c:formatCode>
                <c:ptCount val="59"/>
                <c:pt idx="0">
                  <c:v>100</c:v>
                </c:pt>
                <c:pt idx="1">
                  <c:v>100.44397922698877</c:v>
                </c:pt>
                <c:pt idx="2">
                  <c:v>101.31783565580676</c:v>
                </c:pt>
                <c:pt idx="3">
                  <c:v>102.22274531448514</c:v>
                </c:pt>
                <c:pt idx="4">
                  <c:v>105.96057199215497</c:v>
                </c:pt>
                <c:pt idx="5">
                  <c:v>103.93803511199987</c:v>
                </c:pt>
                <c:pt idx="6">
                  <c:v>102.71217238530011</c:v>
                </c:pt>
                <c:pt idx="7">
                  <c:v>102.44874521593349</c:v>
                </c:pt>
                <c:pt idx="8">
                  <c:v>101.48006969655864</c:v>
                </c:pt>
                <c:pt idx="9">
                  <c:v>105.09509161926293</c:v>
                </c:pt>
                <c:pt idx="10">
                  <c:v>105.60834651152588</c:v>
                </c:pt>
                <c:pt idx="11">
                  <c:v>105.36433825450122</c:v>
                </c:pt>
                <c:pt idx="12">
                  <c:v>104.69007544366373</c:v>
                </c:pt>
                <c:pt idx="13">
                  <c:v>104.77542002786133</c:v>
                </c:pt>
                <c:pt idx="14">
                  <c:v>104.17706807610026</c:v>
                </c:pt>
                <c:pt idx="15">
                  <c:v>105.77182148578375</c:v>
                </c:pt>
                <c:pt idx="16">
                  <c:v>103.79595574032612</c:v>
                </c:pt>
                <c:pt idx="17">
                  <c:v>101.64282558637099</c:v>
                </c:pt>
                <c:pt idx="18">
                  <c:v>100.30925374897197</c:v>
                </c:pt>
                <c:pt idx="19">
                  <c:v>102.44527521204549</c:v>
                </c:pt>
                <c:pt idx="20">
                  <c:v>101.1112532816996</c:v>
                </c:pt>
                <c:pt idx="21">
                  <c:v>101.34160048670297</c:v>
                </c:pt>
                <c:pt idx="22">
                  <c:v>103.40673959957539</c:v>
                </c:pt>
                <c:pt idx="23">
                  <c:v>104.64728507398793</c:v>
                </c:pt>
                <c:pt idx="24">
                  <c:v>105.50714273809439</c:v>
                </c:pt>
                <c:pt idx="25">
                  <c:v>103.15712570457013</c:v>
                </c:pt>
                <c:pt idx="26">
                  <c:v>102.18832769302928</c:v>
                </c:pt>
                <c:pt idx="27">
                  <c:v>108.6768268944426</c:v>
                </c:pt>
                <c:pt idx="28">
                  <c:v>107.14458725744349</c:v>
                </c:pt>
                <c:pt idx="29">
                  <c:v>108.96238594591073</c:v>
                </c:pt>
                <c:pt idx="30">
                  <c:v>111.30982006010157</c:v>
                </c:pt>
                <c:pt idx="31">
                  <c:v>111.75514984022159</c:v>
                </c:pt>
                <c:pt idx="32">
                  <c:v>110.14425774568014</c:v>
                </c:pt>
                <c:pt idx="33">
                  <c:v>107.42780827770319</c:v>
                </c:pt>
                <c:pt idx="34">
                  <c:v>110.17471987818168</c:v>
                </c:pt>
                <c:pt idx="35">
                  <c:v>105.52736258074491</c:v>
                </c:pt>
                <c:pt idx="36">
                  <c:v>103.09227641657344</c:v>
                </c:pt>
                <c:pt idx="37">
                  <c:v>98.967160343204625</c:v>
                </c:pt>
                <c:pt idx="38">
                  <c:v>95.846564760465299</c:v>
                </c:pt>
                <c:pt idx="39">
                  <c:v>95.493092644080974</c:v>
                </c:pt>
                <c:pt idx="40">
                  <c:v>92.765478606472101</c:v>
                </c:pt>
                <c:pt idx="41">
                  <c:v>92.440394757743661</c:v>
                </c:pt>
                <c:pt idx="42">
                  <c:v>92.027926372324757</c:v>
                </c:pt>
                <c:pt idx="43">
                  <c:v>93.825089683186377</c:v>
                </c:pt>
                <c:pt idx="44">
                  <c:v>95.162115958004591</c:v>
                </c:pt>
                <c:pt idx="45">
                  <c:v>95.138345009410514</c:v>
                </c:pt>
                <c:pt idx="46">
                  <c:v>95.095103644999483</c:v>
                </c:pt>
                <c:pt idx="47">
                  <c:v>93.490080460718474</c:v>
                </c:pt>
                <c:pt idx="48">
                  <c:v>94.732125007319183</c:v>
                </c:pt>
                <c:pt idx="49">
                  <c:v>94.508428220159075</c:v>
                </c:pt>
                <c:pt idx="50">
                  <c:v>95.666524473020189</c:v>
                </c:pt>
                <c:pt idx="51">
                  <c:v>96.793538158984006</c:v>
                </c:pt>
                <c:pt idx="52">
                  <c:v>95.676216309342024</c:v>
                </c:pt>
                <c:pt idx="53">
                  <c:v>94.573880388670005</c:v>
                </c:pt>
                <c:pt idx="54">
                  <c:v>96.580905558815161</c:v>
                </c:pt>
                <c:pt idx="55">
                  <c:v>95.531340034242689</c:v>
                </c:pt>
                <c:pt idx="56">
                  <c:v>96.387168223639506</c:v>
                </c:pt>
                <c:pt idx="57">
                  <c:v>96.588169294256673</c:v>
                </c:pt>
                <c:pt idx="58">
                  <c:v>98.948747144046138</c:v>
                </c:pt>
              </c:numCache>
            </c:numRef>
          </c:val>
          <c:smooth val="1"/>
          <c:extLst>
            <c:ext xmlns:c16="http://schemas.microsoft.com/office/drawing/2014/chart" uri="{C3380CC4-5D6E-409C-BE32-E72D297353CC}">
              <c16:uniqueId val="{00000001-B73F-480B-A5B1-777774C377D0}"/>
            </c:ext>
          </c:extLst>
        </c:ser>
        <c:dLbls>
          <c:showLegendKey val="0"/>
          <c:showVal val="0"/>
          <c:showCatName val="0"/>
          <c:showSerName val="0"/>
          <c:showPercent val="0"/>
          <c:showBubbleSize val="0"/>
        </c:dLbls>
        <c:smooth val="0"/>
        <c:axId val="1454568911"/>
        <c:axId val="1069093280"/>
      </c:lineChart>
      <c:dateAx>
        <c:axId val="1454568911"/>
        <c:scaling>
          <c:orientation val="minMax"/>
        </c:scaling>
        <c:delete val="0"/>
        <c:axPos val="b"/>
        <c:numFmt formatCode="[$-809]mmm\-yy;@" sourceLinked="1"/>
        <c:majorTickMark val="none"/>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hu-HU"/>
          </a:p>
        </c:txPr>
        <c:crossAx val="1069093280"/>
        <c:crossesAt val="100"/>
        <c:auto val="1"/>
        <c:lblOffset val="100"/>
        <c:baseTimeUnit val="months"/>
        <c:majorUnit val="6"/>
        <c:majorTimeUnit val="months"/>
      </c:dateAx>
      <c:valAx>
        <c:axId val="1069093280"/>
        <c:scaling>
          <c:orientation val="minMax"/>
          <c:min val="9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454568911"/>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hu-HU" sz="1800" dirty="0"/>
              <a:t>EURHUF árfolyam</a:t>
            </a:r>
          </a:p>
          <a:p>
            <a:pPr>
              <a:defRPr sz="1800"/>
            </a:pPr>
            <a:r>
              <a:rPr lang="hu-HU" sz="1800" dirty="0"/>
              <a:t>(tényadatok</a:t>
            </a:r>
            <a:r>
              <a:rPr lang="hu-HU" sz="1800" baseline="0" dirty="0"/>
              <a:t> és előrejelzés)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9.3025856739435017E-2"/>
          <c:y val="0.17480535093104158"/>
          <c:w val="0.88144469969827011"/>
          <c:h val="0.55885691630857381"/>
        </c:manualLayout>
      </c:layout>
      <c:lineChart>
        <c:grouping val="standard"/>
        <c:varyColors val="0"/>
        <c:ser>
          <c:idx val="0"/>
          <c:order val="0"/>
          <c:tx>
            <c:strRef>
              <c:f>Munka1!$B$1</c:f>
              <c:strCache>
                <c:ptCount val="1"/>
                <c:pt idx="0">
                  <c:v>1. adatsor</c:v>
                </c:pt>
              </c:strCache>
            </c:strRef>
          </c:tx>
          <c:spPr>
            <a:ln w="38100" cap="rnd">
              <a:solidFill>
                <a:schemeClr val="bg2"/>
              </a:solidFill>
              <a:round/>
            </a:ln>
            <a:effectLst/>
          </c:spPr>
          <c:marker>
            <c:symbol val="none"/>
          </c:marker>
          <c:cat>
            <c:numRef>
              <c:f>Munka1!$A$2:$A$241</c:f>
              <c:numCache>
                <c:formatCode>yyyy\.mm\.dd\.</c:formatCode>
                <c:ptCount val="240"/>
                <c:pt idx="0">
                  <c:v>45292</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45330</c:v>
                </c:pt>
                <c:pt idx="29">
                  <c:v>45331</c:v>
                </c:pt>
                <c:pt idx="30">
                  <c:v>45334</c:v>
                </c:pt>
                <c:pt idx="31">
                  <c:v>45335</c:v>
                </c:pt>
                <c:pt idx="32">
                  <c:v>45336</c:v>
                </c:pt>
                <c:pt idx="33">
                  <c:v>45337</c:v>
                </c:pt>
                <c:pt idx="34">
                  <c:v>45338</c:v>
                </c:pt>
                <c:pt idx="35">
                  <c:v>45341</c:v>
                </c:pt>
                <c:pt idx="36">
                  <c:v>45342</c:v>
                </c:pt>
                <c:pt idx="37">
                  <c:v>45343</c:v>
                </c:pt>
                <c:pt idx="38">
                  <c:v>45344</c:v>
                </c:pt>
                <c:pt idx="39">
                  <c:v>45345</c:v>
                </c:pt>
                <c:pt idx="40">
                  <c:v>45348</c:v>
                </c:pt>
                <c:pt idx="41">
                  <c:v>45349</c:v>
                </c:pt>
                <c:pt idx="42">
                  <c:v>45350</c:v>
                </c:pt>
                <c:pt idx="43">
                  <c:v>45351</c:v>
                </c:pt>
                <c:pt idx="44">
                  <c:v>45352</c:v>
                </c:pt>
                <c:pt idx="45">
                  <c:v>45355</c:v>
                </c:pt>
                <c:pt idx="46">
                  <c:v>45356</c:v>
                </c:pt>
                <c:pt idx="47">
                  <c:v>45357</c:v>
                </c:pt>
                <c:pt idx="48">
                  <c:v>45358</c:v>
                </c:pt>
                <c:pt idx="49">
                  <c:v>45359</c:v>
                </c:pt>
                <c:pt idx="50">
                  <c:v>45362</c:v>
                </c:pt>
                <c:pt idx="51">
                  <c:v>45363</c:v>
                </c:pt>
                <c:pt idx="52">
                  <c:v>45364</c:v>
                </c:pt>
                <c:pt idx="53">
                  <c:v>45365</c:v>
                </c:pt>
                <c:pt idx="54">
                  <c:v>45366</c:v>
                </c:pt>
                <c:pt idx="55">
                  <c:v>45369</c:v>
                </c:pt>
                <c:pt idx="56">
                  <c:v>45370</c:v>
                </c:pt>
                <c:pt idx="57">
                  <c:v>45371</c:v>
                </c:pt>
                <c:pt idx="58">
                  <c:v>45372</c:v>
                </c:pt>
                <c:pt idx="59">
                  <c:v>45373</c:v>
                </c:pt>
                <c:pt idx="60">
                  <c:v>45376</c:v>
                </c:pt>
                <c:pt idx="61">
                  <c:v>45377</c:v>
                </c:pt>
                <c:pt idx="62">
                  <c:v>45378</c:v>
                </c:pt>
                <c:pt idx="63">
                  <c:v>45379</c:v>
                </c:pt>
                <c:pt idx="64">
                  <c:v>45380</c:v>
                </c:pt>
                <c:pt idx="65">
                  <c:v>45383</c:v>
                </c:pt>
                <c:pt idx="66">
                  <c:v>45384</c:v>
                </c:pt>
                <c:pt idx="67">
                  <c:v>45385</c:v>
                </c:pt>
                <c:pt idx="68">
                  <c:v>45386</c:v>
                </c:pt>
                <c:pt idx="69">
                  <c:v>45387</c:v>
                </c:pt>
                <c:pt idx="70">
                  <c:v>45390</c:v>
                </c:pt>
                <c:pt idx="71">
                  <c:v>45391</c:v>
                </c:pt>
                <c:pt idx="72">
                  <c:v>45392</c:v>
                </c:pt>
                <c:pt idx="73">
                  <c:v>45393</c:v>
                </c:pt>
                <c:pt idx="74">
                  <c:v>45394</c:v>
                </c:pt>
                <c:pt idx="75">
                  <c:v>45397</c:v>
                </c:pt>
                <c:pt idx="76">
                  <c:v>45398</c:v>
                </c:pt>
                <c:pt idx="77">
                  <c:v>45399</c:v>
                </c:pt>
                <c:pt idx="78">
                  <c:v>45400</c:v>
                </c:pt>
                <c:pt idx="79">
                  <c:v>45401</c:v>
                </c:pt>
                <c:pt idx="80">
                  <c:v>45404</c:v>
                </c:pt>
                <c:pt idx="81">
                  <c:v>45405</c:v>
                </c:pt>
                <c:pt idx="82">
                  <c:v>45406</c:v>
                </c:pt>
                <c:pt idx="83">
                  <c:v>45407</c:v>
                </c:pt>
                <c:pt idx="84">
                  <c:v>45408</c:v>
                </c:pt>
                <c:pt idx="85">
                  <c:v>45411</c:v>
                </c:pt>
                <c:pt idx="86">
                  <c:v>45412</c:v>
                </c:pt>
                <c:pt idx="87">
                  <c:v>45413</c:v>
                </c:pt>
                <c:pt idx="88">
                  <c:v>45414</c:v>
                </c:pt>
                <c:pt idx="89">
                  <c:v>45415</c:v>
                </c:pt>
                <c:pt idx="90">
                  <c:v>45418</c:v>
                </c:pt>
                <c:pt idx="91">
                  <c:v>45419</c:v>
                </c:pt>
                <c:pt idx="92">
                  <c:v>45420</c:v>
                </c:pt>
                <c:pt idx="93">
                  <c:v>45421</c:v>
                </c:pt>
                <c:pt idx="94">
                  <c:v>45422</c:v>
                </c:pt>
                <c:pt idx="95">
                  <c:v>45425</c:v>
                </c:pt>
                <c:pt idx="96">
                  <c:v>45426</c:v>
                </c:pt>
                <c:pt idx="97">
                  <c:v>45427</c:v>
                </c:pt>
                <c:pt idx="98">
                  <c:v>45428</c:v>
                </c:pt>
                <c:pt idx="99">
                  <c:v>45429</c:v>
                </c:pt>
                <c:pt idx="100">
                  <c:v>45432</c:v>
                </c:pt>
                <c:pt idx="101">
                  <c:v>45433</c:v>
                </c:pt>
                <c:pt idx="102">
                  <c:v>45434</c:v>
                </c:pt>
                <c:pt idx="103">
                  <c:v>45435</c:v>
                </c:pt>
                <c:pt idx="104">
                  <c:v>45436</c:v>
                </c:pt>
                <c:pt idx="105">
                  <c:v>45439</c:v>
                </c:pt>
                <c:pt idx="106">
                  <c:v>45440</c:v>
                </c:pt>
                <c:pt idx="107">
                  <c:v>45441</c:v>
                </c:pt>
                <c:pt idx="108">
                  <c:v>45442</c:v>
                </c:pt>
                <c:pt idx="109">
                  <c:v>45443</c:v>
                </c:pt>
                <c:pt idx="110">
                  <c:v>45446</c:v>
                </c:pt>
                <c:pt idx="111">
                  <c:v>45447</c:v>
                </c:pt>
                <c:pt idx="112">
                  <c:v>45448</c:v>
                </c:pt>
                <c:pt idx="113">
                  <c:v>45449</c:v>
                </c:pt>
                <c:pt idx="114">
                  <c:v>45450</c:v>
                </c:pt>
                <c:pt idx="115">
                  <c:v>45453</c:v>
                </c:pt>
                <c:pt idx="116">
                  <c:v>45454</c:v>
                </c:pt>
                <c:pt idx="117">
                  <c:v>45455</c:v>
                </c:pt>
                <c:pt idx="118">
                  <c:v>45456</c:v>
                </c:pt>
                <c:pt idx="119">
                  <c:v>45457</c:v>
                </c:pt>
                <c:pt idx="120">
                  <c:v>45460</c:v>
                </c:pt>
                <c:pt idx="121">
                  <c:v>45461</c:v>
                </c:pt>
                <c:pt idx="122">
                  <c:v>45462</c:v>
                </c:pt>
                <c:pt idx="123">
                  <c:v>45463</c:v>
                </c:pt>
                <c:pt idx="124">
                  <c:v>45464</c:v>
                </c:pt>
                <c:pt idx="125">
                  <c:v>45467</c:v>
                </c:pt>
                <c:pt idx="126">
                  <c:v>45468</c:v>
                </c:pt>
                <c:pt idx="127">
                  <c:v>45469</c:v>
                </c:pt>
                <c:pt idx="128">
                  <c:v>45470</c:v>
                </c:pt>
                <c:pt idx="129">
                  <c:v>45471</c:v>
                </c:pt>
                <c:pt idx="130">
                  <c:v>45474</c:v>
                </c:pt>
                <c:pt idx="131">
                  <c:v>45475</c:v>
                </c:pt>
                <c:pt idx="132">
                  <c:v>45476</c:v>
                </c:pt>
                <c:pt idx="133">
                  <c:v>45477</c:v>
                </c:pt>
                <c:pt idx="134">
                  <c:v>45478</c:v>
                </c:pt>
                <c:pt idx="135">
                  <c:v>45481</c:v>
                </c:pt>
                <c:pt idx="136">
                  <c:v>45482</c:v>
                </c:pt>
                <c:pt idx="137">
                  <c:v>45483</c:v>
                </c:pt>
                <c:pt idx="138">
                  <c:v>45484</c:v>
                </c:pt>
                <c:pt idx="139">
                  <c:v>45485</c:v>
                </c:pt>
                <c:pt idx="140">
                  <c:v>45488</c:v>
                </c:pt>
                <c:pt idx="141">
                  <c:v>45489</c:v>
                </c:pt>
                <c:pt idx="142">
                  <c:v>45490</c:v>
                </c:pt>
                <c:pt idx="143">
                  <c:v>45491</c:v>
                </c:pt>
                <c:pt idx="144">
                  <c:v>45492</c:v>
                </c:pt>
                <c:pt idx="145">
                  <c:v>45495</c:v>
                </c:pt>
                <c:pt idx="146">
                  <c:v>45496</c:v>
                </c:pt>
                <c:pt idx="147">
                  <c:v>45497</c:v>
                </c:pt>
                <c:pt idx="148">
                  <c:v>45498</c:v>
                </c:pt>
                <c:pt idx="149">
                  <c:v>45499</c:v>
                </c:pt>
                <c:pt idx="150">
                  <c:v>45502</c:v>
                </c:pt>
                <c:pt idx="151">
                  <c:v>45503</c:v>
                </c:pt>
                <c:pt idx="152">
                  <c:v>45504</c:v>
                </c:pt>
                <c:pt idx="153">
                  <c:v>45505</c:v>
                </c:pt>
                <c:pt idx="154">
                  <c:v>45506</c:v>
                </c:pt>
                <c:pt idx="155">
                  <c:v>45509</c:v>
                </c:pt>
                <c:pt idx="156">
                  <c:v>45510</c:v>
                </c:pt>
                <c:pt idx="157">
                  <c:v>45511</c:v>
                </c:pt>
                <c:pt idx="158">
                  <c:v>45512</c:v>
                </c:pt>
                <c:pt idx="159">
                  <c:v>45513</c:v>
                </c:pt>
                <c:pt idx="160">
                  <c:v>45516</c:v>
                </c:pt>
                <c:pt idx="161">
                  <c:v>45517</c:v>
                </c:pt>
                <c:pt idx="162">
                  <c:v>45518</c:v>
                </c:pt>
                <c:pt idx="163">
                  <c:v>45519</c:v>
                </c:pt>
                <c:pt idx="164">
                  <c:v>45520</c:v>
                </c:pt>
                <c:pt idx="165">
                  <c:v>45523</c:v>
                </c:pt>
                <c:pt idx="166">
                  <c:v>45524</c:v>
                </c:pt>
                <c:pt idx="167">
                  <c:v>45525</c:v>
                </c:pt>
                <c:pt idx="168">
                  <c:v>45526</c:v>
                </c:pt>
                <c:pt idx="169">
                  <c:v>45527</c:v>
                </c:pt>
                <c:pt idx="170">
                  <c:v>45530</c:v>
                </c:pt>
                <c:pt idx="171">
                  <c:v>45531</c:v>
                </c:pt>
                <c:pt idx="172">
                  <c:v>45532</c:v>
                </c:pt>
                <c:pt idx="173">
                  <c:v>45533</c:v>
                </c:pt>
                <c:pt idx="174">
                  <c:v>45534</c:v>
                </c:pt>
                <c:pt idx="175">
                  <c:v>45537</c:v>
                </c:pt>
                <c:pt idx="176">
                  <c:v>45538</c:v>
                </c:pt>
                <c:pt idx="177">
                  <c:v>45539</c:v>
                </c:pt>
                <c:pt idx="178">
                  <c:v>45540</c:v>
                </c:pt>
                <c:pt idx="179">
                  <c:v>45541</c:v>
                </c:pt>
                <c:pt idx="180">
                  <c:v>45544</c:v>
                </c:pt>
                <c:pt idx="181">
                  <c:v>45545</c:v>
                </c:pt>
                <c:pt idx="182">
                  <c:v>45546</c:v>
                </c:pt>
                <c:pt idx="183">
                  <c:v>45547</c:v>
                </c:pt>
                <c:pt idx="184">
                  <c:v>45548</c:v>
                </c:pt>
                <c:pt idx="185">
                  <c:v>45551</c:v>
                </c:pt>
                <c:pt idx="186">
                  <c:v>45552</c:v>
                </c:pt>
                <c:pt idx="187">
                  <c:v>45553</c:v>
                </c:pt>
                <c:pt idx="188">
                  <c:v>45554</c:v>
                </c:pt>
                <c:pt idx="189">
                  <c:v>45555</c:v>
                </c:pt>
                <c:pt idx="190">
                  <c:v>45558</c:v>
                </c:pt>
                <c:pt idx="191">
                  <c:v>45559</c:v>
                </c:pt>
                <c:pt idx="192">
                  <c:v>45560</c:v>
                </c:pt>
                <c:pt idx="193">
                  <c:v>45561</c:v>
                </c:pt>
                <c:pt idx="194">
                  <c:v>45562</c:v>
                </c:pt>
                <c:pt idx="195">
                  <c:v>45565</c:v>
                </c:pt>
                <c:pt idx="196">
                  <c:v>45566</c:v>
                </c:pt>
                <c:pt idx="197">
                  <c:v>45567</c:v>
                </c:pt>
                <c:pt idx="198">
                  <c:v>45568</c:v>
                </c:pt>
                <c:pt idx="199">
                  <c:v>45569</c:v>
                </c:pt>
                <c:pt idx="200">
                  <c:v>45572</c:v>
                </c:pt>
                <c:pt idx="201">
                  <c:v>45573</c:v>
                </c:pt>
                <c:pt idx="202">
                  <c:v>45574</c:v>
                </c:pt>
                <c:pt idx="203">
                  <c:v>45575</c:v>
                </c:pt>
                <c:pt idx="204">
                  <c:v>45576</c:v>
                </c:pt>
                <c:pt idx="205">
                  <c:v>45579</c:v>
                </c:pt>
                <c:pt idx="206">
                  <c:v>45580</c:v>
                </c:pt>
                <c:pt idx="207">
                  <c:v>45581</c:v>
                </c:pt>
                <c:pt idx="208">
                  <c:v>45582</c:v>
                </c:pt>
                <c:pt idx="209">
                  <c:v>45583</c:v>
                </c:pt>
                <c:pt idx="210">
                  <c:v>45586</c:v>
                </c:pt>
                <c:pt idx="211">
                  <c:v>45587</c:v>
                </c:pt>
                <c:pt idx="212">
                  <c:v>45588</c:v>
                </c:pt>
                <c:pt idx="213">
                  <c:v>45589</c:v>
                </c:pt>
                <c:pt idx="214">
                  <c:v>45590</c:v>
                </c:pt>
                <c:pt idx="215">
                  <c:v>45593</c:v>
                </c:pt>
                <c:pt idx="216">
                  <c:v>45594</c:v>
                </c:pt>
                <c:pt idx="217">
                  <c:v>45595</c:v>
                </c:pt>
                <c:pt idx="218">
                  <c:v>45596</c:v>
                </c:pt>
                <c:pt idx="219">
                  <c:v>45597</c:v>
                </c:pt>
                <c:pt idx="220">
                  <c:v>45600</c:v>
                </c:pt>
                <c:pt idx="221">
                  <c:v>45601</c:v>
                </c:pt>
                <c:pt idx="222">
                  <c:v>45602</c:v>
                </c:pt>
                <c:pt idx="223">
                  <c:v>45603</c:v>
                </c:pt>
                <c:pt idx="224">
                  <c:v>45604</c:v>
                </c:pt>
                <c:pt idx="225">
                  <c:v>45607</c:v>
                </c:pt>
                <c:pt idx="226">
                  <c:v>45608</c:v>
                </c:pt>
                <c:pt idx="227">
                  <c:v>45609</c:v>
                </c:pt>
                <c:pt idx="228">
                  <c:v>45610</c:v>
                </c:pt>
                <c:pt idx="229">
                  <c:v>45611</c:v>
                </c:pt>
                <c:pt idx="230">
                  <c:v>45614</c:v>
                </c:pt>
                <c:pt idx="231">
                  <c:v>45615</c:v>
                </c:pt>
                <c:pt idx="232">
                  <c:v>45616</c:v>
                </c:pt>
                <c:pt idx="233">
                  <c:v>45617</c:v>
                </c:pt>
                <c:pt idx="234">
                  <c:v>45618</c:v>
                </c:pt>
                <c:pt idx="235">
                  <c:v>45621</c:v>
                </c:pt>
                <c:pt idx="236" formatCode="m/d/yyyy">
                  <c:v>45688</c:v>
                </c:pt>
                <c:pt idx="237" formatCode="m/d/yyyy">
                  <c:v>45777</c:v>
                </c:pt>
                <c:pt idx="238" formatCode="m/d/yyyy">
                  <c:v>45869</c:v>
                </c:pt>
                <c:pt idx="239" formatCode="m/d/yyyy">
                  <c:v>45961</c:v>
                </c:pt>
              </c:numCache>
            </c:numRef>
          </c:cat>
          <c:val>
            <c:numRef>
              <c:f>Munka1!$B$2:$B$241</c:f>
              <c:numCache>
                <c:formatCode>General</c:formatCode>
                <c:ptCount val="240"/>
                <c:pt idx="0">
                  <c:v>383.07</c:v>
                </c:pt>
                <c:pt idx="1">
                  <c:v>381.99</c:v>
                </c:pt>
                <c:pt idx="2">
                  <c:v>380.1</c:v>
                </c:pt>
                <c:pt idx="3">
                  <c:v>378.79</c:v>
                </c:pt>
                <c:pt idx="4">
                  <c:v>378.15</c:v>
                </c:pt>
                <c:pt idx="5">
                  <c:v>377.45</c:v>
                </c:pt>
                <c:pt idx="6">
                  <c:v>379.15</c:v>
                </c:pt>
                <c:pt idx="7">
                  <c:v>378.06</c:v>
                </c:pt>
                <c:pt idx="8">
                  <c:v>379.06</c:v>
                </c:pt>
                <c:pt idx="9">
                  <c:v>379.08</c:v>
                </c:pt>
                <c:pt idx="10">
                  <c:v>378.82</c:v>
                </c:pt>
                <c:pt idx="11">
                  <c:v>379.45</c:v>
                </c:pt>
                <c:pt idx="12">
                  <c:v>380.34</c:v>
                </c:pt>
                <c:pt idx="13">
                  <c:v>382.51</c:v>
                </c:pt>
                <c:pt idx="14">
                  <c:v>382.18</c:v>
                </c:pt>
                <c:pt idx="15">
                  <c:v>383.48</c:v>
                </c:pt>
                <c:pt idx="16">
                  <c:v>386.26</c:v>
                </c:pt>
                <c:pt idx="17">
                  <c:v>387.45</c:v>
                </c:pt>
                <c:pt idx="18">
                  <c:v>384.97</c:v>
                </c:pt>
                <c:pt idx="19">
                  <c:v>387.38</c:v>
                </c:pt>
                <c:pt idx="20">
                  <c:v>389.33</c:v>
                </c:pt>
                <c:pt idx="21">
                  <c:v>386.36</c:v>
                </c:pt>
                <c:pt idx="22">
                  <c:v>383.63</c:v>
                </c:pt>
                <c:pt idx="23">
                  <c:v>382.67</c:v>
                </c:pt>
                <c:pt idx="24">
                  <c:v>384.1</c:v>
                </c:pt>
                <c:pt idx="25">
                  <c:v>386.61</c:v>
                </c:pt>
                <c:pt idx="26">
                  <c:v>386.19</c:v>
                </c:pt>
                <c:pt idx="27">
                  <c:v>388.18</c:v>
                </c:pt>
                <c:pt idx="28">
                  <c:v>388.64</c:v>
                </c:pt>
                <c:pt idx="29">
                  <c:v>387.17</c:v>
                </c:pt>
                <c:pt idx="30">
                  <c:v>386.89</c:v>
                </c:pt>
                <c:pt idx="31">
                  <c:v>387.11</c:v>
                </c:pt>
                <c:pt idx="32">
                  <c:v>388.78</c:v>
                </c:pt>
                <c:pt idx="33">
                  <c:v>389.1</c:v>
                </c:pt>
                <c:pt idx="34">
                  <c:v>389.1</c:v>
                </c:pt>
                <c:pt idx="35">
                  <c:v>388.82</c:v>
                </c:pt>
                <c:pt idx="36">
                  <c:v>387.74</c:v>
                </c:pt>
                <c:pt idx="37">
                  <c:v>387.19</c:v>
                </c:pt>
                <c:pt idx="38">
                  <c:v>387.85</c:v>
                </c:pt>
                <c:pt idx="39">
                  <c:v>389.05</c:v>
                </c:pt>
                <c:pt idx="40">
                  <c:v>389.26</c:v>
                </c:pt>
                <c:pt idx="41">
                  <c:v>390.88</c:v>
                </c:pt>
                <c:pt idx="42">
                  <c:v>393.34</c:v>
                </c:pt>
                <c:pt idx="43">
                  <c:v>392.49</c:v>
                </c:pt>
                <c:pt idx="44">
                  <c:v>394.25</c:v>
                </c:pt>
                <c:pt idx="45">
                  <c:v>395.89</c:v>
                </c:pt>
                <c:pt idx="46">
                  <c:v>393.71</c:v>
                </c:pt>
                <c:pt idx="47">
                  <c:v>394</c:v>
                </c:pt>
                <c:pt idx="48">
                  <c:v>395.35</c:v>
                </c:pt>
                <c:pt idx="49">
                  <c:v>394.35</c:v>
                </c:pt>
                <c:pt idx="50">
                  <c:v>394.64</c:v>
                </c:pt>
                <c:pt idx="51">
                  <c:v>398.94</c:v>
                </c:pt>
                <c:pt idx="52">
                  <c:v>396.14</c:v>
                </c:pt>
                <c:pt idx="53">
                  <c:v>395.68</c:v>
                </c:pt>
                <c:pt idx="54">
                  <c:v>392.88</c:v>
                </c:pt>
                <c:pt idx="55">
                  <c:v>394.85</c:v>
                </c:pt>
                <c:pt idx="56">
                  <c:v>394.49</c:v>
                </c:pt>
                <c:pt idx="57">
                  <c:v>393.55</c:v>
                </c:pt>
                <c:pt idx="58">
                  <c:v>394.84</c:v>
                </c:pt>
                <c:pt idx="59">
                  <c:v>397.54</c:v>
                </c:pt>
                <c:pt idx="60">
                  <c:v>396.96</c:v>
                </c:pt>
                <c:pt idx="61">
                  <c:v>395.48</c:v>
                </c:pt>
                <c:pt idx="62">
                  <c:v>394.84</c:v>
                </c:pt>
                <c:pt idx="63">
                  <c:v>393.88</c:v>
                </c:pt>
                <c:pt idx="64">
                  <c:v>393.79</c:v>
                </c:pt>
                <c:pt idx="65">
                  <c:v>395.25</c:v>
                </c:pt>
                <c:pt idx="66">
                  <c:v>394.83</c:v>
                </c:pt>
                <c:pt idx="67">
                  <c:v>392.49</c:v>
                </c:pt>
                <c:pt idx="68">
                  <c:v>392.17</c:v>
                </c:pt>
                <c:pt idx="69">
                  <c:v>390.04</c:v>
                </c:pt>
                <c:pt idx="70">
                  <c:v>389.87</c:v>
                </c:pt>
                <c:pt idx="71">
                  <c:v>390.49</c:v>
                </c:pt>
                <c:pt idx="72">
                  <c:v>391.18</c:v>
                </c:pt>
                <c:pt idx="73">
                  <c:v>389.7</c:v>
                </c:pt>
                <c:pt idx="74">
                  <c:v>392.71</c:v>
                </c:pt>
                <c:pt idx="75">
                  <c:v>394.1</c:v>
                </c:pt>
                <c:pt idx="76">
                  <c:v>395.36</c:v>
                </c:pt>
                <c:pt idx="77">
                  <c:v>392.97</c:v>
                </c:pt>
                <c:pt idx="78">
                  <c:v>394.29</c:v>
                </c:pt>
                <c:pt idx="79">
                  <c:v>394.5</c:v>
                </c:pt>
                <c:pt idx="80">
                  <c:v>394.31</c:v>
                </c:pt>
                <c:pt idx="81">
                  <c:v>393.06</c:v>
                </c:pt>
                <c:pt idx="82">
                  <c:v>393.96</c:v>
                </c:pt>
                <c:pt idx="83">
                  <c:v>392.75</c:v>
                </c:pt>
                <c:pt idx="84">
                  <c:v>392.29</c:v>
                </c:pt>
                <c:pt idx="85">
                  <c:v>391.21</c:v>
                </c:pt>
                <c:pt idx="86">
                  <c:v>391.19</c:v>
                </c:pt>
                <c:pt idx="87">
                  <c:v>390.26</c:v>
                </c:pt>
                <c:pt idx="88">
                  <c:v>389.35</c:v>
                </c:pt>
                <c:pt idx="89">
                  <c:v>389.73</c:v>
                </c:pt>
                <c:pt idx="90">
                  <c:v>388.47</c:v>
                </c:pt>
                <c:pt idx="91">
                  <c:v>389.28</c:v>
                </c:pt>
                <c:pt idx="92">
                  <c:v>388.71</c:v>
                </c:pt>
                <c:pt idx="93">
                  <c:v>388</c:v>
                </c:pt>
                <c:pt idx="94">
                  <c:v>387.92</c:v>
                </c:pt>
                <c:pt idx="95">
                  <c:v>387.04</c:v>
                </c:pt>
                <c:pt idx="96">
                  <c:v>385.78</c:v>
                </c:pt>
                <c:pt idx="97">
                  <c:v>385.68</c:v>
                </c:pt>
                <c:pt idx="98">
                  <c:v>387.02</c:v>
                </c:pt>
                <c:pt idx="99">
                  <c:v>387.06</c:v>
                </c:pt>
                <c:pt idx="100">
                  <c:v>385.96</c:v>
                </c:pt>
                <c:pt idx="101">
                  <c:v>385.49</c:v>
                </c:pt>
                <c:pt idx="102">
                  <c:v>387.1</c:v>
                </c:pt>
                <c:pt idx="103">
                  <c:v>386.1</c:v>
                </c:pt>
                <c:pt idx="104">
                  <c:v>383.98</c:v>
                </c:pt>
                <c:pt idx="105">
                  <c:v>384.59</c:v>
                </c:pt>
                <c:pt idx="106">
                  <c:v>384.65</c:v>
                </c:pt>
                <c:pt idx="107">
                  <c:v>388.18</c:v>
                </c:pt>
                <c:pt idx="108">
                  <c:v>389.48</c:v>
                </c:pt>
                <c:pt idx="109">
                  <c:v>389.35</c:v>
                </c:pt>
                <c:pt idx="110">
                  <c:v>390.18</c:v>
                </c:pt>
                <c:pt idx="111">
                  <c:v>393.13</c:v>
                </c:pt>
                <c:pt idx="112">
                  <c:v>390.62</c:v>
                </c:pt>
                <c:pt idx="113">
                  <c:v>389.6</c:v>
                </c:pt>
                <c:pt idx="114">
                  <c:v>391.44</c:v>
                </c:pt>
                <c:pt idx="115">
                  <c:v>392.91</c:v>
                </c:pt>
                <c:pt idx="116">
                  <c:v>395.17</c:v>
                </c:pt>
                <c:pt idx="117">
                  <c:v>395.01</c:v>
                </c:pt>
                <c:pt idx="118">
                  <c:v>396.78</c:v>
                </c:pt>
                <c:pt idx="119">
                  <c:v>398.28</c:v>
                </c:pt>
                <c:pt idx="120">
                  <c:v>395.68</c:v>
                </c:pt>
                <c:pt idx="121">
                  <c:v>394.56</c:v>
                </c:pt>
                <c:pt idx="122">
                  <c:v>395.78</c:v>
                </c:pt>
                <c:pt idx="123">
                  <c:v>396.9</c:v>
                </c:pt>
                <c:pt idx="124">
                  <c:v>396.21</c:v>
                </c:pt>
                <c:pt idx="125">
                  <c:v>395.08</c:v>
                </c:pt>
                <c:pt idx="126">
                  <c:v>395.79</c:v>
                </c:pt>
                <c:pt idx="127">
                  <c:v>396.72</c:v>
                </c:pt>
                <c:pt idx="128">
                  <c:v>396.41</c:v>
                </c:pt>
                <c:pt idx="129">
                  <c:v>395.21</c:v>
                </c:pt>
                <c:pt idx="130">
                  <c:v>394.71</c:v>
                </c:pt>
                <c:pt idx="131">
                  <c:v>394.82</c:v>
                </c:pt>
                <c:pt idx="132">
                  <c:v>394.71</c:v>
                </c:pt>
                <c:pt idx="133">
                  <c:v>393.03</c:v>
                </c:pt>
                <c:pt idx="134">
                  <c:v>392.45</c:v>
                </c:pt>
                <c:pt idx="135">
                  <c:v>394.66</c:v>
                </c:pt>
                <c:pt idx="136">
                  <c:v>393.91</c:v>
                </c:pt>
                <c:pt idx="137">
                  <c:v>393.71</c:v>
                </c:pt>
                <c:pt idx="138">
                  <c:v>393.98</c:v>
                </c:pt>
                <c:pt idx="139">
                  <c:v>391.96</c:v>
                </c:pt>
                <c:pt idx="140">
                  <c:v>391.41</c:v>
                </c:pt>
                <c:pt idx="141">
                  <c:v>392.02</c:v>
                </c:pt>
                <c:pt idx="142">
                  <c:v>390.96</c:v>
                </c:pt>
                <c:pt idx="143">
                  <c:v>390.92</c:v>
                </c:pt>
                <c:pt idx="144">
                  <c:v>390.61</c:v>
                </c:pt>
                <c:pt idx="145">
                  <c:v>389.54</c:v>
                </c:pt>
                <c:pt idx="146">
                  <c:v>390.26</c:v>
                </c:pt>
                <c:pt idx="147">
                  <c:v>393.34</c:v>
                </c:pt>
                <c:pt idx="148">
                  <c:v>392.44</c:v>
                </c:pt>
                <c:pt idx="149">
                  <c:v>391.23</c:v>
                </c:pt>
                <c:pt idx="150">
                  <c:v>393.04</c:v>
                </c:pt>
                <c:pt idx="151">
                  <c:v>395.3</c:v>
                </c:pt>
                <c:pt idx="152">
                  <c:v>394.1</c:v>
                </c:pt>
                <c:pt idx="153">
                  <c:v>396.2</c:v>
                </c:pt>
                <c:pt idx="154">
                  <c:v>397.78</c:v>
                </c:pt>
                <c:pt idx="155">
                  <c:v>396.82</c:v>
                </c:pt>
                <c:pt idx="156">
                  <c:v>398</c:v>
                </c:pt>
                <c:pt idx="157">
                  <c:v>397.95</c:v>
                </c:pt>
                <c:pt idx="158">
                  <c:v>396.23</c:v>
                </c:pt>
                <c:pt idx="159">
                  <c:v>394.17</c:v>
                </c:pt>
                <c:pt idx="160">
                  <c:v>394.17</c:v>
                </c:pt>
                <c:pt idx="161">
                  <c:v>393.43</c:v>
                </c:pt>
                <c:pt idx="162">
                  <c:v>395.13</c:v>
                </c:pt>
                <c:pt idx="163">
                  <c:v>395.65</c:v>
                </c:pt>
                <c:pt idx="164">
                  <c:v>394.61</c:v>
                </c:pt>
                <c:pt idx="165">
                  <c:v>394.29</c:v>
                </c:pt>
                <c:pt idx="166">
                  <c:v>393.03</c:v>
                </c:pt>
                <c:pt idx="167">
                  <c:v>392.53</c:v>
                </c:pt>
                <c:pt idx="168">
                  <c:v>393.61</c:v>
                </c:pt>
                <c:pt idx="169">
                  <c:v>393.59</c:v>
                </c:pt>
                <c:pt idx="170">
                  <c:v>394.37</c:v>
                </c:pt>
                <c:pt idx="171">
                  <c:v>393.08</c:v>
                </c:pt>
                <c:pt idx="172">
                  <c:v>393.3</c:v>
                </c:pt>
                <c:pt idx="173">
                  <c:v>392.72</c:v>
                </c:pt>
                <c:pt idx="174">
                  <c:v>392.76</c:v>
                </c:pt>
                <c:pt idx="175">
                  <c:v>392.71</c:v>
                </c:pt>
                <c:pt idx="176">
                  <c:v>394.15</c:v>
                </c:pt>
                <c:pt idx="177">
                  <c:v>393.27</c:v>
                </c:pt>
                <c:pt idx="178">
                  <c:v>393.15</c:v>
                </c:pt>
                <c:pt idx="179">
                  <c:v>393.76</c:v>
                </c:pt>
                <c:pt idx="180">
                  <c:v>396.78</c:v>
                </c:pt>
                <c:pt idx="181">
                  <c:v>397.02</c:v>
                </c:pt>
                <c:pt idx="182">
                  <c:v>396</c:v>
                </c:pt>
                <c:pt idx="183">
                  <c:v>395.37</c:v>
                </c:pt>
                <c:pt idx="184">
                  <c:v>394.84</c:v>
                </c:pt>
                <c:pt idx="185">
                  <c:v>394.32</c:v>
                </c:pt>
                <c:pt idx="186">
                  <c:v>394.48</c:v>
                </c:pt>
                <c:pt idx="187">
                  <c:v>394.38</c:v>
                </c:pt>
                <c:pt idx="188">
                  <c:v>394.17</c:v>
                </c:pt>
                <c:pt idx="189">
                  <c:v>393.12</c:v>
                </c:pt>
                <c:pt idx="190">
                  <c:v>394.83</c:v>
                </c:pt>
                <c:pt idx="191">
                  <c:v>394.34</c:v>
                </c:pt>
                <c:pt idx="192">
                  <c:v>395.3</c:v>
                </c:pt>
                <c:pt idx="193">
                  <c:v>396.28</c:v>
                </c:pt>
                <c:pt idx="194">
                  <c:v>396.88</c:v>
                </c:pt>
                <c:pt idx="195">
                  <c:v>397.18</c:v>
                </c:pt>
                <c:pt idx="196">
                  <c:v>397.99</c:v>
                </c:pt>
                <c:pt idx="197">
                  <c:v>400.15</c:v>
                </c:pt>
                <c:pt idx="198">
                  <c:v>401.51</c:v>
                </c:pt>
                <c:pt idx="199">
                  <c:v>401.35</c:v>
                </c:pt>
                <c:pt idx="200">
                  <c:v>401.96</c:v>
                </c:pt>
                <c:pt idx="201">
                  <c:v>399.47</c:v>
                </c:pt>
                <c:pt idx="202">
                  <c:v>399.05</c:v>
                </c:pt>
                <c:pt idx="203">
                  <c:v>401.12</c:v>
                </c:pt>
                <c:pt idx="204">
                  <c:v>401.35</c:v>
                </c:pt>
                <c:pt idx="205">
                  <c:v>400.81</c:v>
                </c:pt>
                <c:pt idx="206">
                  <c:v>400.22</c:v>
                </c:pt>
                <c:pt idx="207">
                  <c:v>401.25</c:v>
                </c:pt>
                <c:pt idx="208">
                  <c:v>400.24</c:v>
                </c:pt>
                <c:pt idx="209">
                  <c:v>400.08</c:v>
                </c:pt>
                <c:pt idx="210">
                  <c:v>401.42</c:v>
                </c:pt>
                <c:pt idx="211">
                  <c:v>400.38</c:v>
                </c:pt>
                <c:pt idx="212">
                  <c:v>402.89</c:v>
                </c:pt>
                <c:pt idx="213">
                  <c:v>402.94</c:v>
                </c:pt>
                <c:pt idx="214">
                  <c:v>404.4</c:v>
                </c:pt>
                <c:pt idx="215">
                  <c:v>404.43</c:v>
                </c:pt>
                <c:pt idx="216">
                  <c:v>405.44</c:v>
                </c:pt>
                <c:pt idx="217">
                  <c:v>407.67</c:v>
                </c:pt>
                <c:pt idx="218">
                  <c:v>408.24</c:v>
                </c:pt>
                <c:pt idx="219">
                  <c:v>408.36</c:v>
                </c:pt>
                <c:pt idx="220">
                  <c:v>408.02</c:v>
                </c:pt>
                <c:pt idx="221">
                  <c:v>408.99</c:v>
                </c:pt>
                <c:pt idx="222">
                  <c:v>409.75</c:v>
                </c:pt>
                <c:pt idx="223">
                  <c:v>404.6</c:v>
                </c:pt>
                <c:pt idx="224">
                  <c:v>407.02</c:v>
                </c:pt>
                <c:pt idx="225">
                  <c:v>410.5</c:v>
                </c:pt>
                <c:pt idx="226">
                  <c:v>410.7</c:v>
                </c:pt>
                <c:pt idx="227">
                  <c:v>407.85</c:v>
                </c:pt>
                <c:pt idx="228">
                  <c:v>406.33</c:v>
                </c:pt>
                <c:pt idx="229">
                  <c:v>408.09</c:v>
                </c:pt>
                <c:pt idx="230">
                  <c:v>406.38</c:v>
                </c:pt>
                <c:pt idx="231">
                  <c:v>408.31</c:v>
                </c:pt>
                <c:pt idx="232">
                  <c:v>409.83</c:v>
                </c:pt>
                <c:pt idx="233">
                  <c:v>411.22</c:v>
                </c:pt>
                <c:pt idx="234">
                  <c:v>411.63</c:v>
                </c:pt>
                <c:pt idx="235">
                  <c:v>409.74</c:v>
                </c:pt>
              </c:numCache>
            </c:numRef>
          </c:val>
          <c:smooth val="0"/>
          <c:extLst>
            <c:ext xmlns:c16="http://schemas.microsoft.com/office/drawing/2014/chart" uri="{C3380CC4-5D6E-409C-BE32-E72D297353CC}">
              <c16:uniqueId val="{00000000-9572-45A7-BA1C-EC56E1026F4B}"/>
            </c:ext>
          </c:extLst>
        </c:ser>
        <c:dLbls>
          <c:showLegendKey val="0"/>
          <c:showVal val="0"/>
          <c:showCatName val="0"/>
          <c:showSerName val="0"/>
          <c:showPercent val="0"/>
          <c:showBubbleSize val="0"/>
        </c:dLbls>
        <c:marker val="1"/>
        <c:smooth val="0"/>
        <c:axId val="176913087"/>
        <c:axId val="176913567"/>
      </c:lineChart>
      <c:scatterChart>
        <c:scatterStyle val="lineMarker"/>
        <c:varyColors val="0"/>
        <c:ser>
          <c:idx val="1"/>
          <c:order val="1"/>
          <c:tx>
            <c:strRef>
              <c:f>Munka1!$C$1</c:f>
              <c:strCache>
                <c:ptCount val="1"/>
                <c:pt idx="0">
                  <c:v>2. adatsor</c:v>
                </c:pt>
              </c:strCache>
            </c:strRef>
          </c:tx>
          <c:spPr>
            <a:ln w="25400" cap="rnd">
              <a:noFill/>
              <a:round/>
            </a:ln>
            <a:effectLst/>
          </c:spPr>
          <c:marker>
            <c:symbol val="circle"/>
            <c:size val="5"/>
            <c:spPr>
              <a:solidFill>
                <a:schemeClr val="accent2"/>
              </a:solidFill>
              <a:ln w="9525">
                <a:solidFill>
                  <a:schemeClr val="accent2"/>
                </a:solidFill>
              </a:ln>
              <a:effectLst/>
            </c:spPr>
          </c:marker>
          <c:dPt>
            <c:idx val="236"/>
            <c:marker>
              <c:symbol val="diamond"/>
              <c:size val="8"/>
              <c:spPr>
                <a:solidFill>
                  <a:schemeClr val="bg2"/>
                </a:solidFill>
                <a:ln w="9525">
                  <a:noFill/>
                </a:ln>
                <a:effectLst/>
              </c:spPr>
            </c:marker>
            <c:bubble3D val="0"/>
            <c:extLst>
              <c:ext xmlns:c16="http://schemas.microsoft.com/office/drawing/2014/chart" uri="{C3380CC4-5D6E-409C-BE32-E72D297353CC}">
                <c16:uniqueId val="{00000000-5A50-4B12-80A4-ECA53CC9C101}"/>
              </c:ext>
            </c:extLst>
          </c:dPt>
          <c:dPt>
            <c:idx val="237"/>
            <c:marker>
              <c:symbol val="diamond"/>
              <c:size val="8"/>
              <c:spPr>
                <a:solidFill>
                  <a:schemeClr val="bg2"/>
                </a:solidFill>
                <a:ln w="9525">
                  <a:noFill/>
                </a:ln>
                <a:effectLst/>
              </c:spPr>
            </c:marker>
            <c:bubble3D val="0"/>
            <c:extLst>
              <c:ext xmlns:c16="http://schemas.microsoft.com/office/drawing/2014/chart" uri="{C3380CC4-5D6E-409C-BE32-E72D297353CC}">
                <c16:uniqueId val="{00000001-5A50-4B12-80A4-ECA53CC9C101}"/>
              </c:ext>
            </c:extLst>
          </c:dPt>
          <c:dPt>
            <c:idx val="238"/>
            <c:marker>
              <c:symbol val="diamond"/>
              <c:size val="8"/>
              <c:spPr>
                <a:solidFill>
                  <a:schemeClr val="bg2"/>
                </a:solidFill>
                <a:ln w="9525">
                  <a:noFill/>
                </a:ln>
                <a:effectLst/>
              </c:spPr>
            </c:marker>
            <c:bubble3D val="0"/>
            <c:extLst>
              <c:ext xmlns:c16="http://schemas.microsoft.com/office/drawing/2014/chart" uri="{C3380CC4-5D6E-409C-BE32-E72D297353CC}">
                <c16:uniqueId val="{00000002-5A50-4B12-80A4-ECA53CC9C101}"/>
              </c:ext>
            </c:extLst>
          </c:dPt>
          <c:dPt>
            <c:idx val="239"/>
            <c:marker>
              <c:symbol val="diamond"/>
              <c:size val="8"/>
              <c:spPr>
                <a:solidFill>
                  <a:schemeClr val="bg2"/>
                </a:solidFill>
                <a:ln w="9525">
                  <a:noFill/>
                </a:ln>
                <a:effectLst/>
              </c:spPr>
            </c:marker>
            <c:bubble3D val="0"/>
            <c:extLst>
              <c:ext xmlns:c16="http://schemas.microsoft.com/office/drawing/2014/chart" uri="{C3380CC4-5D6E-409C-BE32-E72D297353CC}">
                <c16:uniqueId val="{00000003-5A50-4B12-80A4-ECA53CC9C101}"/>
              </c:ext>
            </c:extLst>
          </c:dPt>
          <c:dLbls>
            <c:dLbl>
              <c:idx val="236"/>
              <c:layout>
                <c:manualLayout>
                  <c:x val="-4.6417170113263378E-2"/>
                  <c:y val="-4.5509949478324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50-4B12-80A4-ECA53CC9C101}"/>
                </c:ext>
              </c:extLst>
            </c:dLbl>
            <c:dLbl>
              <c:idx val="237"/>
              <c:layout>
                <c:manualLayout>
                  <c:x val="-4.8738028618926461E-2"/>
                  <c:y val="-4.8760660155348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50-4B12-80A4-ECA53CC9C101}"/>
                </c:ext>
              </c:extLst>
            </c:dLbl>
            <c:dLbl>
              <c:idx val="238"/>
              <c:layout>
                <c:manualLayout>
                  <c:x val="-5.5700604135916224E-2"/>
                  <c:y val="-4.5509949478324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A50-4B12-80A4-ECA53CC9C101}"/>
                </c:ext>
              </c:extLst>
            </c:dLbl>
            <c:dLbl>
              <c:idx val="239"/>
              <c:layout>
                <c:manualLayout>
                  <c:x val="-2.3208585056631689E-2"/>
                  <c:y val="-4.5509949478324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50-4B12-80A4-ECA53CC9C10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Munka1!$A$2:$A$241</c:f>
              <c:numCache>
                <c:formatCode>yyyy\.mm\.dd\.</c:formatCode>
                <c:ptCount val="240"/>
                <c:pt idx="0">
                  <c:v>45292</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45330</c:v>
                </c:pt>
                <c:pt idx="29">
                  <c:v>45331</c:v>
                </c:pt>
                <c:pt idx="30">
                  <c:v>45334</c:v>
                </c:pt>
                <c:pt idx="31">
                  <c:v>45335</c:v>
                </c:pt>
                <c:pt idx="32">
                  <c:v>45336</c:v>
                </c:pt>
                <c:pt idx="33">
                  <c:v>45337</c:v>
                </c:pt>
                <c:pt idx="34">
                  <c:v>45338</c:v>
                </c:pt>
                <c:pt idx="35">
                  <c:v>45341</c:v>
                </c:pt>
                <c:pt idx="36">
                  <c:v>45342</c:v>
                </c:pt>
                <c:pt idx="37">
                  <c:v>45343</c:v>
                </c:pt>
                <c:pt idx="38">
                  <c:v>45344</c:v>
                </c:pt>
                <c:pt idx="39">
                  <c:v>45345</c:v>
                </c:pt>
                <c:pt idx="40">
                  <c:v>45348</c:v>
                </c:pt>
                <c:pt idx="41">
                  <c:v>45349</c:v>
                </c:pt>
                <c:pt idx="42">
                  <c:v>45350</c:v>
                </c:pt>
                <c:pt idx="43">
                  <c:v>45351</c:v>
                </c:pt>
                <c:pt idx="44">
                  <c:v>45352</c:v>
                </c:pt>
                <c:pt idx="45">
                  <c:v>45355</c:v>
                </c:pt>
                <c:pt idx="46">
                  <c:v>45356</c:v>
                </c:pt>
                <c:pt idx="47">
                  <c:v>45357</c:v>
                </c:pt>
                <c:pt idx="48">
                  <c:v>45358</c:v>
                </c:pt>
                <c:pt idx="49">
                  <c:v>45359</c:v>
                </c:pt>
                <c:pt idx="50">
                  <c:v>45362</c:v>
                </c:pt>
                <c:pt idx="51">
                  <c:v>45363</c:v>
                </c:pt>
                <c:pt idx="52">
                  <c:v>45364</c:v>
                </c:pt>
                <c:pt idx="53">
                  <c:v>45365</c:v>
                </c:pt>
                <c:pt idx="54">
                  <c:v>45366</c:v>
                </c:pt>
                <c:pt idx="55">
                  <c:v>45369</c:v>
                </c:pt>
                <c:pt idx="56">
                  <c:v>45370</c:v>
                </c:pt>
                <c:pt idx="57">
                  <c:v>45371</c:v>
                </c:pt>
                <c:pt idx="58">
                  <c:v>45372</c:v>
                </c:pt>
                <c:pt idx="59">
                  <c:v>45373</c:v>
                </c:pt>
                <c:pt idx="60">
                  <c:v>45376</c:v>
                </c:pt>
                <c:pt idx="61">
                  <c:v>45377</c:v>
                </c:pt>
                <c:pt idx="62">
                  <c:v>45378</c:v>
                </c:pt>
                <c:pt idx="63">
                  <c:v>45379</c:v>
                </c:pt>
                <c:pt idx="64">
                  <c:v>45380</c:v>
                </c:pt>
                <c:pt idx="65">
                  <c:v>45383</c:v>
                </c:pt>
                <c:pt idx="66">
                  <c:v>45384</c:v>
                </c:pt>
                <c:pt idx="67">
                  <c:v>45385</c:v>
                </c:pt>
                <c:pt idx="68">
                  <c:v>45386</c:v>
                </c:pt>
                <c:pt idx="69">
                  <c:v>45387</c:v>
                </c:pt>
                <c:pt idx="70">
                  <c:v>45390</c:v>
                </c:pt>
                <c:pt idx="71">
                  <c:v>45391</c:v>
                </c:pt>
                <c:pt idx="72">
                  <c:v>45392</c:v>
                </c:pt>
                <c:pt idx="73">
                  <c:v>45393</c:v>
                </c:pt>
                <c:pt idx="74">
                  <c:v>45394</c:v>
                </c:pt>
                <c:pt idx="75">
                  <c:v>45397</c:v>
                </c:pt>
                <c:pt idx="76">
                  <c:v>45398</c:v>
                </c:pt>
                <c:pt idx="77">
                  <c:v>45399</c:v>
                </c:pt>
                <c:pt idx="78">
                  <c:v>45400</c:v>
                </c:pt>
                <c:pt idx="79">
                  <c:v>45401</c:v>
                </c:pt>
                <c:pt idx="80">
                  <c:v>45404</c:v>
                </c:pt>
                <c:pt idx="81">
                  <c:v>45405</c:v>
                </c:pt>
                <c:pt idx="82">
                  <c:v>45406</c:v>
                </c:pt>
                <c:pt idx="83">
                  <c:v>45407</c:v>
                </c:pt>
                <c:pt idx="84">
                  <c:v>45408</c:v>
                </c:pt>
                <c:pt idx="85">
                  <c:v>45411</c:v>
                </c:pt>
                <c:pt idx="86">
                  <c:v>45412</c:v>
                </c:pt>
                <c:pt idx="87">
                  <c:v>45413</c:v>
                </c:pt>
                <c:pt idx="88">
                  <c:v>45414</c:v>
                </c:pt>
                <c:pt idx="89">
                  <c:v>45415</c:v>
                </c:pt>
                <c:pt idx="90">
                  <c:v>45418</c:v>
                </c:pt>
                <c:pt idx="91">
                  <c:v>45419</c:v>
                </c:pt>
                <c:pt idx="92">
                  <c:v>45420</c:v>
                </c:pt>
                <c:pt idx="93">
                  <c:v>45421</c:v>
                </c:pt>
                <c:pt idx="94">
                  <c:v>45422</c:v>
                </c:pt>
                <c:pt idx="95">
                  <c:v>45425</c:v>
                </c:pt>
                <c:pt idx="96">
                  <c:v>45426</c:v>
                </c:pt>
                <c:pt idx="97">
                  <c:v>45427</c:v>
                </c:pt>
                <c:pt idx="98">
                  <c:v>45428</c:v>
                </c:pt>
                <c:pt idx="99">
                  <c:v>45429</c:v>
                </c:pt>
                <c:pt idx="100">
                  <c:v>45432</c:v>
                </c:pt>
                <c:pt idx="101">
                  <c:v>45433</c:v>
                </c:pt>
                <c:pt idx="102">
                  <c:v>45434</c:v>
                </c:pt>
                <c:pt idx="103">
                  <c:v>45435</c:v>
                </c:pt>
                <c:pt idx="104">
                  <c:v>45436</c:v>
                </c:pt>
                <c:pt idx="105">
                  <c:v>45439</c:v>
                </c:pt>
                <c:pt idx="106">
                  <c:v>45440</c:v>
                </c:pt>
                <c:pt idx="107">
                  <c:v>45441</c:v>
                </c:pt>
                <c:pt idx="108">
                  <c:v>45442</c:v>
                </c:pt>
                <c:pt idx="109">
                  <c:v>45443</c:v>
                </c:pt>
                <c:pt idx="110">
                  <c:v>45446</c:v>
                </c:pt>
                <c:pt idx="111">
                  <c:v>45447</c:v>
                </c:pt>
                <c:pt idx="112">
                  <c:v>45448</c:v>
                </c:pt>
                <c:pt idx="113">
                  <c:v>45449</c:v>
                </c:pt>
                <c:pt idx="114">
                  <c:v>45450</c:v>
                </c:pt>
                <c:pt idx="115">
                  <c:v>45453</c:v>
                </c:pt>
                <c:pt idx="116">
                  <c:v>45454</c:v>
                </c:pt>
                <c:pt idx="117">
                  <c:v>45455</c:v>
                </c:pt>
                <c:pt idx="118">
                  <c:v>45456</c:v>
                </c:pt>
                <c:pt idx="119">
                  <c:v>45457</c:v>
                </c:pt>
                <c:pt idx="120">
                  <c:v>45460</c:v>
                </c:pt>
                <c:pt idx="121">
                  <c:v>45461</c:v>
                </c:pt>
                <c:pt idx="122">
                  <c:v>45462</c:v>
                </c:pt>
                <c:pt idx="123">
                  <c:v>45463</c:v>
                </c:pt>
                <c:pt idx="124">
                  <c:v>45464</c:v>
                </c:pt>
                <c:pt idx="125">
                  <c:v>45467</c:v>
                </c:pt>
                <c:pt idx="126">
                  <c:v>45468</c:v>
                </c:pt>
                <c:pt idx="127">
                  <c:v>45469</c:v>
                </c:pt>
                <c:pt idx="128">
                  <c:v>45470</c:v>
                </c:pt>
                <c:pt idx="129">
                  <c:v>45471</c:v>
                </c:pt>
                <c:pt idx="130">
                  <c:v>45474</c:v>
                </c:pt>
                <c:pt idx="131">
                  <c:v>45475</c:v>
                </c:pt>
                <c:pt idx="132">
                  <c:v>45476</c:v>
                </c:pt>
                <c:pt idx="133">
                  <c:v>45477</c:v>
                </c:pt>
                <c:pt idx="134">
                  <c:v>45478</c:v>
                </c:pt>
                <c:pt idx="135">
                  <c:v>45481</c:v>
                </c:pt>
                <c:pt idx="136">
                  <c:v>45482</c:v>
                </c:pt>
                <c:pt idx="137">
                  <c:v>45483</c:v>
                </c:pt>
                <c:pt idx="138">
                  <c:v>45484</c:v>
                </c:pt>
                <c:pt idx="139">
                  <c:v>45485</c:v>
                </c:pt>
                <c:pt idx="140">
                  <c:v>45488</c:v>
                </c:pt>
                <c:pt idx="141">
                  <c:v>45489</c:v>
                </c:pt>
                <c:pt idx="142">
                  <c:v>45490</c:v>
                </c:pt>
                <c:pt idx="143">
                  <c:v>45491</c:v>
                </c:pt>
                <c:pt idx="144">
                  <c:v>45492</c:v>
                </c:pt>
                <c:pt idx="145">
                  <c:v>45495</c:v>
                </c:pt>
                <c:pt idx="146">
                  <c:v>45496</c:v>
                </c:pt>
                <c:pt idx="147">
                  <c:v>45497</c:v>
                </c:pt>
                <c:pt idx="148">
                  <c:v>45498</c:v>
                </c:pt>
                <c:pt idx="149">
                  <c:v>45499</c:v>
                </c:pt>
                <c:pt idx="150">
                  <c:v>45502</c:v>
                </c:pt>
                <c:pt idx="151">
                  <c:v>45503</c:v>
                </c:pt>
                <c:pt idx="152">
                  <c:v>45504</c:v>
                </c:pt>
                <c:pt idx="153">
                  <c:v>45505</c:v>
                </c:pt>
                <c:pt idx="154">
                  <c:v>45506</c:v>
                </c:pt>
                <c:pt idx="155">
                  <c:v>45509</c:v>
                </c:pt>
                <c:pt idx="156">
                  <c:v>45510</c:v>
                </c:pt>
                <c:pt idx="157">
                  <c:v>45511</c:v>
                </c:pt>
                <c:pt idx="158">
                  <c:v>45512</c:v>
                </c:pt>
                <c:pt idx="159">
                  <c:v>45513</c:v>
                </c:pt>
                <c:pt idx="160">
                  <c:v>45516</c:v>
                </c:pt>
                <c:pt idx="161">
                  <c:v>45517</c:v>
                </c:pt>
                <c:pt idx="162">
                  <c:v>45518</c:v>
                </c:pt>
                <c:pt idx="163">
                  <c:v>45519</c:v>
                </c:pt>
                <c:pt idx="164">
                  <c:v>45520</c:v>
                </c:pt>
                <c:pt idx="165">
                  <c:v>45523</c:v>
                </c:pt>
                <c:pt idx="166">
                  <c:v>45524</c:v>
                </c:pt>
                <c:pt idx="167">
                  <c:v>45525</c:v>
                </c:pt>
                <c:pt idx="168">
                  <c:v>45526</c:v>
                </c:pt>
                <c:pt idx="169">
                  <c:v>45527</c:v>
                </c:pt>
                <c:pt idx="170">
                  <c:v>45530</c:v>
                </c:pt>
                <c:pt idx="171">
                  <c:v>45531</c:v>
                </c:pt>
                <c:pt idx="172">
                  <c:v>45532</c:v>
                </c:pt>
                <c:pt idx="173">
                  <c:v>45533</c:v>
                </c:pt>
                <c:pt idx="174">
                  <c:v>45534</c:v>
                </c:pt>
                <c:pt idx="175">
                  <c:v>45537</c:v>
                </c:pt>
                <c:pt idx="176">
                  <c:v>45538</c:v>
                </c:pt>
                <c:pt idx="177">
                  <c:v>45539</c:v>
                </c:pt>
                <c:pt idx="178">
                  <c:v>45540</c:v>
                </c:pt>
                <c:pt idx="179">
                  <c:v>45541</c:v>
                </c:pt>
                <c:pt idx="180">
                  <c:v>45544</c:v>
                </c:pt>
                <c:pt idx="181">
                  <c:v>45545</c:v>
                </c:pt>
                <c:pt idx="182">
                  <c:v>45546</c:v>
                </c:pt>
                <c:pt idx="183">
                  <c:v>45547</c:v>
                </c:pt>
                <c:pt idx="184">
                  <c:v>45548</c:v>
                </c:pt>
                <c:pt idx="185">
                  <c:v>45551</c:v>
                </c:pt>
                <c:pt idx="186">
                  <c:v>45552</c:v>
                </c:pt>
                <c:pt idx="187">
                  <c:v>45553</c:v>
                </c:pt>
                <c:pt idx="188">
                  <c:v>45554</c:v>
                </c:pt>
                <c:pt idx="189">
                  <c:v>45555</c:v>
                </c:pt>
                <c:pt idx="190">
                  <c:v>45558</c:v>
                </c:pt>
                <c:pt idx="191">
                  <c:v>45559</c:v>
                </c:pt>
                <c:pt idx="192">
                  <c:v>45560</c:v>
                </c:pt>
                <c:pt idx="193">
                  <c:v>45561</c:v>
                </c:pt>
                <c:pt idx="194">
                  <c:v>45562</c:v>
                </c:pt>
                <c:pt idx="195">
                  <c:v>45565</c:v>
                </c:pt>
                <c:pt idx="196">
                  <c:v>45566</c:v>
                </c:pt>
                <c:pt idx="197">
                  <c:v>45567</c:v>
                </c:pt>
                <c:pt idx="198">
                  <c:v>45568</c:v>
                </c:pt>
                <c:pt idx="199">
                  <c:v>45569</c:v>
                </c:pt>
                <c:pt idx="200">
                  <c:v>45572</c:v>
                </c:pt>
                <c:pt idx="201">
                  <c:v>45573</c:v>
                </c:pt>
                <c:pt idx="202">
                  <c:v>45574</c:v>
                </c:pt>
                <c:pt idx="203">
                  <c:v>45575</c:v>
                </c:pt>
                <c:pt idx="204">
                  <c:v>45576</c:v>
                </c:pt>
                <c:pt idx="205">
                  <c:v>45579</c:v>
                </c:pt>
                <c:pt idx="206">
                  <c:v>45580</c:v>
                </c:pt>
                <c:pt idx="207">
                  <c:v>45581</c:v>
                </c:pt>
                <c:pt idx="208">
                  <c:v>45582</c:v>
                </c:pt>
                <c:pt idx="209">
                  <c:v>45583</c:v>
                </c:pt>
                <c:pt idx="210">
                  <c:v>45586</c:v>
                </c:pt>
                <c:pt idx="211">
                  <c:v>45587</c:v>
                </c:pt>
                <c:pt idx="212">
                  <c:v>45588</c:v>
                </c:pt>
                <c:pt idx="213">
                  <c:v>45589</c:v>
                </c:pt>
                <c:pt idx="214">
                  <c:v>45590</c:v>
                </c:pt>
                <c:pt idx="215">
                  <c:v>45593</c:v>
                </c:pt>
                <c:pt idx="216">
                  <c:v>45594</c:v>
                </c:pt>
                <c:pt idx="217">
                  <c:v>45595</c:v>
                </c:pt>
                <c:pt idx="218">
                  <c:v>45596</c:v>
                </c:pt>
                <c:pt idx="219">
                  <c:v>45597</c:v>
                </c:pt>
                <c:pt idx="220">
                  <c:v>45600</c:v>
                </c:pt>
                <c:pt idx="221">
                  <c:v>45601</c:v>
                </c:pt>
                <c:pt idx="222">
                  <c:v>45602</c:v>
                </c:pt>
                <c:pt idx="223">
                  <c:v>45603</c:v>
                </c:pt>
                <c:pt idx="224">
                  <c:v>45604</c:v>
                </c:pt>
                <c:pt idx="225">
                  <c:v>45607</c:v>
                </c:pt>
                <c:pt idx="226">
                  <c:v>45608</c:v>
                </c:pt>
                <c:pt idx="227">
                  <c:v>45609</c:v>
                </c:pt>
                <c:pt idx="228">
                  <c:v>45610</c:v>
                </c:pt>
                <c:pt idx="229">
                  <c:v>45611</c:v>
                </c:pt>
                <c:pt idx="230">
                  <c:v>45614</c:v>
                </c:pt>
                <c:pt idx="231">
                  <c:v>45615</c:v>
                </c:pt>
                <c:pt idx="232">
                  <c:v>45616</c:v>
                </c:pt>
                <c:pt idx="233">
                  <c:v>45617</c:v>
                </c:pt>
                <c:pt idx="234">
                  <c:v>45618</c:v>
                </c:pt>
                <c:pt idx="235">
                  <c:v>45621</c:v>
                </c:pt>
                <c:pt idx="236" formatCode="m/d/yyyy">
                  <c:v>45688</c:v>
                </c:pt>
                <c:pt idx="237" formatCode="m/d/yyyy">
                  <c:v>45777</c:v>
                </c:pt>
                <c:pt idx="238" formatCode="m/d/yyyy">
                  <c:v>45869</c:v>
                </c:pt>
                <c:pt idx="239" formatCode="m/d/yyyy">
                  <c:v>45961</c:v>
                </c:pt>
              </c:numCache>
            </c:numRef>
          </c:xVal>
          <c:yVal>
            <c:numRef>
              <c:f>Munka1!$C$2:$C$241</c:f>
              <c:numCache>
                <c:formatCode>General</c:formatCode>
                <c:ptCount val="240"/>
                <c:pt idx="236">
                  <c:v>405</c:v>
                </c:pt>
                <c:pt idx="237">
                  <c:v>405</c:v>
                </c:pt>
                <c:pt idx="238">
                  <c:v>408</c:v>
                </c:pt>
                <c:pt idx="239">
                  <c:v>410</c:v>
                </c:pt>
              </c:numCache>
            </c:numRef>
          </c:yVal>
          <c:smooth val="0"/>
          <c:extLst>
            <c:ext xmlns:c16="http://schemas.microsoft.com/office/drawing/2014/chart" uri="{C3380CC4-5D6E-409C-BE32-E72D297353CC}">
              <c16:uniqueId val="{00000001-9572-45A7-BA1C-EC56E1026F4B}"/>
            </c:ext>
          </c:extLst>
        </c:ser>
        <c:dLbls>
          <c:showLegendKey val="0"/>
          <c:showVal val="0"/>
          <c:showCatName val="0"/>
          <c:showSerName val="0"/>
          <c:showPercent val="0"/>
          <c:showBubbleSize val="0"/>
        </c:dLbls>
        <c:axId val="176913087"/>
        <c:axId val="176913567"/>
      </c:scatterChart>
      <c:dateAx>
        <c:axId val="176913087"/>
        <c:scaling>
          <c:orientation val="minMax"/>
        </c:scaling>
        <c:delete val="0"/>
        <c:axPos val="b"/>
        <c:numFmt formatCode="yyyy\.mm\.dd\."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176913567"/>
        <c:crosses val="autoZero"/>
        <c:auto val="1"/>
        <c:lblOffset val="100"/>
        <c:baseTimeUnit val="days"/>
        <c:majorUnit val="3"/>
        <c:majorTimeUnit val="months"/>
      </c:dateAx>
      <c:valAx>
        <c:axId val="176913567"/>
        <c:scaling>
          <c:orientation val="minMax"/>
          <c:min val="37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76913087"/>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sz="1800" b="0" i="0" baseline="0" dirty="0">
                <a:solidFill>
                  <a:schemeClr val="tx1"/>
                </a:solidFill>
                <a:effectLst/>
              </a:rPr>
              <a:t>A nem-mezőgazdasági foglalkoztatottak (NFP) számának havi változása és a munkanélküliségi ráta</a:t>
            </a:r>
            <a:endParaRPr lang="hu-HU" dirty="0">
              <a:solidFill>
                <a:schemeClr val="tx1"/>
              </a:solidFill>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9.8885933093852435E-2"/>
          <c:y val="0.27825297036963659"/>
          <c:w val="0.81079191895342806"/>
          <c:h val="0.44195752215923007"/>
        </c:manualLayout>
      </c:layout>
      <c:barChart>
        <c:barDir val="col"/>
        <c:grouping val="clustered"/>
        <c:varyColors val="0"/>
        <c:ser>
          <c:idx val="0"/>
          <c:order val="0"/>
          <c:tx>
            <c:strRef>
              <c:f>Munka1!$B$1</c:f>
              <c:strCache>
                <c:ptCount val="1"/>
                <c:pt idx="0">
                  <c:v>NFP (ezer fő)</c:v>
                </c:pt>
              </c:strCache>
            </c:strRef>
          </c:tx>
          <c:spPr>
            <a:solidFill>
              <a:schemeClr val="accent1"/>
            </a:solidFill>
            <a:ln w="31750">
              <a:solidFill>
                <a:schemeClr val="accent1"/>
              </a:solidFill>
            </a:ln>
            <a:effectLst/>
          </c:spPr>
          <c:invertIfNegative val="0"/>
          <c:cat>
            <c:numRef>
              <c:f>Munka1!$A$2:$A$35</c:f>
              <c:numCache>
                <c:formatCode>[$-809]mmm\-yy;@</c:formatCode>
                <c:ptCount val="34"/>
                <c:pt idx="0">
                  <c:v>44592</c:v>
                </c:pt>
                <c:pt idx="1">
                  <c:v>44620</c:v>
                </c:pt>
                <c:pt idx="2">
                  <c:v>44651</c:v>
                </c:pt>
                <c:pt idx="3">
                  <c:v>44681</c:v>
                </c:pt>
                <c:pt idx="4">
                  <c:v>44712</c:v>
                </c:pt>
                <c:pt idx="5">
                  <c:v>44742</c:v>
                </c:pt>
                <c:pt idx="6">
                  <c:v>44773</c:v>
                </c:pt>
                <c:pt idx="7">
                  <c:v>44804</c:v>
                </c:pt>
                <c:pt idx="8">
                  <c:v>44834</c:v>
                </c:pt>
                <c:pt idx="9">
                  <c:v>44865</c:v>
                </c:pt>
                <c:pt idx="10">
                  <c:v>44895</c:v>
                </c:pt>
                <c:pt idx="11">
                  <c:v>44926</c:v>
                </c:pt>
                <c:pt idx="12">
                  <c:v>44957</c:v>
                </c:pt>
                <c:pt idx="13">
                  <c:v>44985</c:v>
                </c:pt>
                <c:pt idx="14">
                  <c:v>45016</c:v>
                </c:pt>
                <c:pt idx="15">
                  <c:v>45046</c:v>
                </c:pt>
                <c:pt idx="16">
                  <c:v>45077</c:v>
                </c:pt>
                <c:pt idx="17">
                  <c:v>45107</c:v>
                </c:pt>
                <c:pt idx="18">
                  <c:v>45138</c:v>
                </c:pt>
                <c:pt idx="19">
                  <c:v>45169</c:v>
                </c:pt>
                <c:pt idx="20">
                  <c:v>45199</c:v>
                </c:pt>
                <c:pt idx="21">
                  <c:v>45230</c:v>
                </c:pt>
                <c:pt idx="22">
                  <c:v>45260</c:v>
                </c:pt>
                <c:pt idx="23">
                  <c:v>45291</c:v>
                </c:pt>
                <c:pt idx="24">
                  <c:v>45322</c:v>
                </c:pt>
                <c:pt idx="25">
                  <c:v>45351</c:v>
                </c:pt>
                <c:pt idx="26">
                  <c:v>45382</c:v>
                </c:pt>
                <c:pt idx="27">
                  <c:v>45412</c:v>
                </c:pt>
                <c:pt idx="28">
                  <c:v>45443</c:v>
                </c:pt>
                <c:pt idx="29">
                  <c:v>45473</c:v>
                </c:pt>
                <c:pt idx="30">
                  <c:v>45504</c:v>
                </c:pt>
                <c:pt idx="31">
                  <c:v>45535</c:v>
                </c:pt>
                <c:pt idx="32">
                  <c:v>45565</c:v>
                </c:pt>
                <c:pt idx="33">
                  <c:v>45596</c:v>
                </c:pt>
              </c:numCache>
            </c:numRef>
          </c:cat>
          <c:val>
            <c:numRef>
              <c:f>Munka1!$B$2:$B$35</c:f>
              <c:numCache>
                <c:formatCode>General</c:formatCode>
                <c:ptCount val="34"/>
                <c:pt idx="0">
                  <c:v>251</c:v>
                </c:pt>
                <c:pt idx="1">
                  <c:v>862</c:v>
                </c:pt>
                <c:pt idx="2">
                  <c:v>494</c:v>
                </c:pt>
                <c:pt idx="3">
                  <c:v>272</c:v>
                </c:pt>
                <c:pt idx="4">
                  <c:v>286</c:v>
                </c:pt>
                <c:pt idx="5">
                  <c:v>420</c:v>
                </c:pt>
                <c:pt idx="6">
                  <c:v>690</c:v>
                </c:pt>
                <c:pt idx="7">
                  <c:v>243</c:v>
                </c:pt>
                <c:pt idx="8">
                  <c:v>255</c:v>
                </c:pt>
                <c:pt idx="9">
                  <c:v>361</c:v>
                </c:pt>
                <c:pt idx="10">
                  <c:v>258</c:v>
                </c:pt>
                <c:pt idx="11">
                  <c:v>136</c:v>
                </c:pt>
                <c:pt idx="12">
                  <c:v>482</c:v>
                </c:pt>
                <c:pt idx="13">
                  <c:v>287</c:v>
                </c:pt>
                <c:pt idx="14">
                  <c:v>146</c:v>
                </c:pt>
                <c:pt idx="15">
                  <c:v>278</c:v>
                </c:pt>
                <c:pt idx="16">
                  <c:v>303</c:v>
                </c:pt>
                <c:pt idx="17">
                  <c:v>240</c:v>
                </c:pt>
                <c:pt idx="18">
                  <c:v>184</c:v>
                </c:pt>
                <c:pt idx="19">
                  <c:v>210</c:v>
                </c:pt>
                <c:pt idx="20">
                  <c:v>246</c:v>
                </c:pt>
                <c:pt idx="21">
                  <c:v>165</c:v>
                </c:pt>
                <c:pt idx="22">
                  <c:v>182</c:v>
                </c:pt>
                <c:pt idx="23">
                  <c:v>290</c:v>
                </c:pt>
                <c:pt idx="24">
                  <c:v>256</c:v>
                </c:pt>
                <c:pt idx="25">
                  <c:v>236</c:v>
                </c:pt>
                <c:pt idx="26">
                  <c:v>310</c:v>
                </c:pt>
                <c:pt idx="27">
                  <c:v>108</c:v>
                </c:pt>
                <c:pt idx="28">
                  <c:v>216</c:v>
                </c:pt>
                <c:pt idx="29">
                  <c:v>118</c:v>
                </c:pt>
                <c:pt idx="30">
                  <c:v>144</c:v>
                </c:pt>
                <c:pt idx="31">
                  <c:v>78</c:v>
                </c:pt>
                <c:pt idx="32">
                  <c:v>223</c:v>
                </c:pt>
                <c:pt idx="33">
                  <c:v>12</c:v>
                </c:pt>
              </c:numCache>
            </c:numRef>
          </c:val>
          <c:extLst>
            <c:ext xmlns:c16="http://schemas.microsoft.com/office/drawing/2014/chart" uri="{C3380CC4-5D6E-409C-BE32-E72D297353CC}">
              <c16:uniqueId val="{00000000-E9CA-4BBA-A0DF-493BC60391F7}"/>
            </c:ext>
          </c:extLst>
        </c:ser>
        <c:dLbls>
          <c:showLegendKey val="0"/>
          <c:showVal val="0"/>
          <c:showCatName val="0"/>
          <c:showSerName val="0"/>
          <c:showPercent val="0"/>
          <c:showBubbleSize val="0"/>
        </c:dLbls>
        <c:gapWidth val="219"/>
        <c:axId val="218933696"/>
        <c:axId val="218935776"/>
      </c:barChart>
      <c:lineChart>
        <c:grouping val="standard"/>
        <c:varyColors val="0"/>
        <c:ser>
          <c:idx val="1"/>
          <c:order val="1"/>
          <c:tx>
            <c:strRef>
              <c:f>Munka1!$C$1</c:f>
              <c:strCache>
                <c:ptCount val="1"/>
                <c:pt idx="0">
                  <c:v>Munkanélküliségi ráta (százalék, jobb tengely)</c:v>
                </c:pt>
              </c:strCache>
            </c:strRef>
          </c:tx>
          <c:spPr>
            <a:ln w="28575" cap="rnd">
              <a:solidFill>
                <a:schemeClr val="accent2"/>
              </a:solidFill>
              <a:round/>
            </a:ln>
            <a:effectLst/>
          </c:spPr>
          <c:marker>
            <c:symbol val="none"/>
          </c:marker>
          <c:cat>
            <c:numRef>
              <c:f>Munka1!$A$2:$A$35</c:f>
              <c:numCache>
                <c:formatCode>[$-809]mmm\-yy;@</c:formatCode>
                <c:ptCount val="34"/>
                <c:pt idx="0">
                  <c:v>44592</c:v>
                </c:pt>
                <c:pt idx="1">
                  <c:v>44620</c:v>
                </c:pt>
                <c:pt idx="2">
                  <c:v>44651</c:v>
                </c:pt>
                <c:pt idx="3">
                  <c:v>44681</c:v>
                </c:pt>
                <c:pt idx="4">
                  <c:v>44712</c:v>
                </c:pt>
                <c:pt idx="5">
                  <c:v>44742</c:v>
                </c:pt>
                <c:pt idx="6">
                  <c:v>44773</c:v>
                </c:pt>
                <c:pt idx="7">
                  <c:v>44804</c:v>
                </c:pt>
                <c:pt idx="8">
                  <c:v>44834</c:v>
                </c:pt>
                <c:pt idx="9">
                  <c:v>44865</c:v>
                </c:pt>
                <c:pt idx="10">
                  <c:v>44895</c:v>
                </c:pt>
                <c:pt idx="11">
                  <c:v>44926</c:v>
                </c:pt>
                <c:pt idx="12">
                  <c:v>44957</c:v>
                </c:pt>
                <c:pt idx="13">
                  <c:v>44985</c:v>
                </c:pt>
                <c:pt idx="14">
                  <c:v>45016</c:v>
                </c:pt>
                <c:pt idx="15">
                  <c:v>45046</c:v>
                </c:pt>
                <c:pt idx="16">
                  <c:v>45077</c:v>
                </c:pt>
                <c:pt idx="17">
                  <c:v>45107</c:v>
                </c:pt>
                <c:pt idx="18">
                  <c:v>45138</c:v>
                </c:pt>
                <c:pt idx="19">
                  <c:v>45169</c:v>
                </c:pt>
                <c:pt idx="20">
                  <c:v>45199</c:v>
                </c:pt>
                <c:pt idx="21">
                  <c:v>45230</c:v>
                </c:pt>
                <c:pt idx="22">
                  <c:v>45260</c:v>
                </c:pt>
                <c:pt idx="23">
                  <c:v>45291</c:v>
                </c:pt>
                <c:pt idx="24">
                  <c:v>45322</c:v>
                </c:pt>
                <c:pt idx="25">
                  <c:v>45351</c:v>
                </c:pt>
                <c:pt idx="26">
                  <c:v>45382</c:v>
                </c:pt>
                <c:pt idx="27">
                  <c:v>45412</c:v>
                </c:pt>
                <c:pt idx="28">
                  <c:v>45443</c:v>
                </c:pt>
                <c:pt idx="29">
                  <c:v>45473</c:v>
                </c:pt>
                <c:pt idx="30">
                  <c:v>45504</c:v>
                </c:pt>
                <c:pt idx="31">
                  <c:v>45535</c:v>
                </c:pt>
                <c:pt idx="32">
                  <c:v>45565</c:v>
                </c:pt>
                <c:pt idx="33">
                  <c:v>45596</c:v>
                </c:pt>
              </c:numCache>
            </c:numRef>
          </c:cat>
          <c:val>
            <c:numRef>
              <c:f>Munka1!$C$2:$C$35</c:f>
              <c:numCache>
                <c:formatCode>General</c:formatCode>
                <c:ptCount val="34"/>
                <c:pt idx="0">
                  <c:v>4</c:v>
                </c:pt>
                <c:pt idx="1">
                  <c:v>3.8</c:v>
                </c:pt>
                <c:pt idx="2">
                  <c:v>3.6</c:v>
                </c:pt>
                <c:pt idx="3">
                  <c:v>3.7</c:v>
                </c:pt>
                <c:pt idx="4">
                  <c:v>3.6</c:v>
                </c:pt>
                <c:pt idx="5">
                  <c:v>3.6</c:v>
                </c:pt>
                <c:pt idx="6">
                  <c:v>3.5</c:v>
                </c:pt>
                <c:pt idx="7">
                  <c:v>3.6</c:v>
                </c:pt>
                <c:pt idx="8">
                  <c:v>3.5</c:v>
                </c:pt>
                <c:pt idx="9">
                  <c:v>3.6</c:v>
                </c:pt>
                <c:pt idx="10">
                  <c:v>3.6</c:v>
                </c:pt>
                <c:pt idx="11">
                  <c:v>3.5</c:v>
                </c:pt>
                <c:pt idx="12">
                  <c:v>3.4</c:v>
                </c:pt>
                <c:pt idx="13">
                  <c:v>3.6</c:v>
                </c:pt>
                <c:pt idx="14">
                  <c:v>3.5</c:v>
                </c:pt>
                <c:pt idx="15">
                  <c:v>3.4</c:v>
                </c:pt>
                <c:pt idx="16">
                  <c:v>3.7</c:v>
                </c:pt>
                <c:pt idx="17">
                  <c:v>3.6</c:v>
                </c:pt>
                <c:pt idx="18">
                  <c:v>3.5</c:v>
                </c:pt>
                <c:pt idx="19">
                  <c:v>3.8</c:v>
                </c:pt>
                <c:pt idx="20">
                  <c:v>3.8</c:v>
                </c:pt>
                <c:pt idx="21">
                  <c:v>3.8</c:v>
                </c:pt>
                <c:pt idx="22">
                  <c:v>3.7</c:v>
                </c:pt>
                <c:pt idx="23">
                  <c:v>3.7</c:v>
                </c:pt>
                <c:pt idx="24">
                  <c:v>3.7</c:v>
                </c:pt>
                <c:pt idx="25">
                  <c:v>3.9</c:v>
                </c:pt>
                <c:pt idx="26">
                  <c:v>3.8</c:v>
                </c:pt>
                <c:pt idx="27">
                  <c:v>3.9</c:v>
                </c:pt>
                <c:pt idx="28">
                  <c:v>4</c:v>
                </c:pt>
                <c:pt idx="29">
                  <c:v>4.0999999999999996</c:v>
                </c:pt>
                <c:pt idx="30">
                  <c:v>4.3</c:v>
                </c:pt>
                <c:pt idx="31">
                  <c:v>4.2</c:v>
                </c:pt>
                <c:pt idx="32">
                  <c:v>4.0999999999999996</c:v>
                </c:pt>
                <c:pt idx="33">
                  <c:v>4.0999999999999996</c:v>
                </c:pt>
              </c:numCache>
            </c:numRef>
          </c:val>
          <c:smooth val="0"/>
          <c:extLst>
            <c:ext xmlns:c16="http://schemas.microsoft.com/office/drawing/2014/chart" uri="{C3380CC4-5D6E-409C-BE32-E72D297353CC}">
              <c16:uniqueId val="{00000001-E9CA-4BBA-A0DF-493BC60391F7}"/>
            </c:ext>
          </c:extLst>
        </c:ser>
        <c:dLbls>
          <c:showLegendKey val="0"/>
          <c:showVal val="0"/>
          <c:showCatName val="0"/>
          <c:showSerName val="0"/>
          <c:showPercent val="0"/>
          <c:showBubbleSize val="0"/>
        </c:dLbls>
        <c:marker val="1"/>
        <c:smooth val="0"/>
        <c:axId val="216627488"/>
        <c:axId val="216620000"/>
      </c:lineChart>
      <c:dateAx>
        <c:axId val="218933696"/>
        <c:scaling>
          <c:orientation val="minMax"/>
        </c:scaling>
        <c:delete val="0"/>
        <c:axPos val="b"/>
        <c:numFmt formatCode="[$-8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218935776"/>
        <c:crosses val="autoZero"/>
        <c:auto val="1"/>
        <c:lblOffset val="100"/>
        <c:baseTimeUnit val="months"/>
        <c:majorUnit val="2"/>
        <c:majorTimeUnit val="months"/>
      </c:dateAx>
      <c:valAx>
        <c:axId val="218935776"/>
        <c:scaling>
          <c:orientation val="minMax"/>
          <c:max val="1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218933696"/>
        <c:crosses val="autoZero"/>
        <c:crossBetween val="between"/>
      </c:valAx>
      <c:valAx>
        <c:axId val="216620000"/>
        <c:scaling>
          <c:orientation val="minMax"/>
          <c:max val="5"/>
          <c:min val="3"/>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216627488"/>
        <c:crosses val="max"/>
        <c:crossBetween val="between"/>
        <c:majorUnit val="0.5"/>
      </c:valAx>
      <c:dateAx>
        <c:axId val="216627488"/>
        <c:scaling>
          <c:orientation val="minMax"/>
        </c:scaling>
        <c:delete val="1"/>
        <c:axPos val="b"/>
        <c:numFmt formatCode="[$-809]mmm\-yy;@" sourceLinked="1"/>
        <c:majorTickMark val="out"/>
        <c:minorTickMark val="none"/>
        <c:tickLblPos val="nextTo"/>
        <c:crossAx val="216620000"/>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a:t>A 10 éves állampapír-hozam alakulása az USA-ban</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8.4238583126339112E-2"/>
          <c:y val="0.17737212351797194"/>
          <c:w val="0.91570290796052101"/>
          <c:h val="0.55119022017409114"/>
        </c:manualLayout>
      </c:layout>
      <c:lineChart>
        <c:grouping val="standard"/>
        <c:varyColors val="0"/>
        <c:ser>
          <c:idx val="0"/>
          <c:order val="0"/>
          <c:tx>
            <c:strRef>
              <c:f>Munka1!$B$1</c:f>
              <c:strCache>
                <c:ptCount val="1"/>
                <c:pt idx="0">
                  <c:v>10 éves hozam, százalék</c:v>
                </c:pt>
              </c:strCache>
            </c:strRef>
          </c:tx>
          <c:spPr>
            <a:ln w="28575" cap="rnd">
              <a:solidFill>
                <a:srgbClr val="2870ED"/>
              </a:solidFill>
              <a:round/>
            </a:ln>
            <a:effectLst/>
          </c:spPr>
          <c:marker>
            <c:symbol val="none"/>
          </c:marker>
          <c:cat>
            <c:numRef>
              <c:f>Munka1!$A$367:$A$1306</c:f>
              <c:numCache>
                <c:formatCode>m/d/yyyy</c:formatCode>
                <c:ptCount val="940"/>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pt idx="120">
                  <c:v>44682</c:v>
                </c:pt>
                <c:pt idx="121">
                  <c:v>44683</c:v>
                </c:pt>
                <c:pt idx="122">
                  <c:v>44684</c:v>
                </c:pt>
                <c:pt idx="123">
                  <c:v>44685</c:v>
                </c:pt>
                <c:pt idx="124">
                  <c:v>44686</c:v>
                </c:pt>
                <c:pt idx="125">
                  <c:v>44687</c:v>
                </c:pt>
                <c:pt idx="126">
                  <c:v>44688</c:v>
                </c:pt>
                <c:pt idx="127">
                  <c:v>44689</c:v>
                </c:pt>
                <c:pt idx="128">
                  <c:v>44690</c:v>
                </c:pt>
                <c:pt idx="129">
                  <c:v>44691</c:v>
                </c:pt>
                <c:pt idx="130">
                  <c:v>44692</c:v>
                </c:pt>
                <c:pt idx="131">
                  <c:v>44693</c:v>
                </c:pt>
                <c:pt idx="132">
                  <c:v>44694</c:v>
                </c:pt>
                <c:pt idx="133">
                  <c:v>44695</c:v>
                </c:pt>
                <c:pt idx="134">
                  <c:v>44696</c:v>
                </c:pt>
                <c:pt idx="135">
                  <c:v>44697</c:v>
                </c:pt>
                <c:pt idx="136">
                  <c:v>44698</c:v>
                </c:pt>
                <c:pt idx="137">
                  <c:v>44699</c:v>
                </c:pt>
                <c:pt idx="138">
                  <c:v>44700</c:v>
                </c:pt>
                <c:pt idx="139">
                  <c:v>44701</c:v>
                </c:pt>
                <c:pt idx="140">
                  <c:v>44702</c:v>
                </c:pt>
                <c:pt idx="141">
                  <c:v>44703</c:v>
                </c:pt>
                <c:pt idx="142">
                  <c:v>44704</c:v>
                </c:pt>
                <c:pt idx="143">
                  <c:v>44705</c:v>
                </c:pt>
                <c:pt idx="144">
                  <c:v>44706</c:v>
                </c:pt>
                <c:pt idx="145">
                  <c:v>44707</c:v>
                </c:pt>
                <c:pt idx="146">
                  <c:v>44708</c:v>
                </c:pt>
                <c:pt idx="147">
                  <c:v>44709</c:v>
                </c:pt>
                <c:pt idx="148">
                  <c:v>44710</c:v>
                </c:pt>
                <c:pt idx="149">
                  <c:v>44711</c:v>
                </c:pt>
                <c:pt idx="150">
                  <c:v>44712</c:v>
                </c:pt>
                <c:pt idx="151">
                  <c:v>44713</c:v>
                </c:pt>
                <c:pt idx="152">
                  <c:v>44714</c:v>
                </c:pt>
                <c:pt idx="153">
                  <c:v>44715</c:v>
                </c:pt>
                <c:pt idx="154">
                  <c:v>44716</c:v>
                </c:pt>
                <c:pt idx="155">
                  <c:v>44717</c:v>
                </c:pt>
                <c:pt idx="156">
                  <c:v>44718</c:v>
                </c:pt>
                <c:pt idx="157">
                  <c:v>44719</c:v>
                </c:pt>
                <c:pt idx="158">
                  <c:v>44720</c:v>
                </c:pt>
                <c:pt idx="159">
                  <c:v>44721</c:v>
                </c:pt>
                <c:pt idx="160">
                  <c:v>44722</c:v>
                </c:pt>
                <c:pt idx="161">
                  <c:v>44723</c:v>
                </c:pt>
                <c:pt idx="162">
                  <c:v>44724</c:v>
                </c:pt>
                <c:pt idx="163">
                  <c:v>44725</c:v>
                </c:pt>
                <c:pt idx="164">
                  <c:v>44726</c:v>
                </c:pt>
                <c:pt idx="165">
                  <c:v>44727</c:v>
                </c:pt>
                <c:pt idx="166">
                  <c:v>44728</c:v>
                </c:pt>
                <c:pt idx="167">
                  <c:v>44729</c:v>
                </c:pt>
                <c:pt idx="168">
                  <c:v>44730</c:v>
                </c:pt>
                <c:pt idx="169">
                  <c:v>44731</c:v>
                </c:pt>
                <c:pt idx="170">
                  <c:v>44732</c:v>
                </c:pt>
                <c:pt idx="171">
                  <c:v>44733</c:v>
                </c:pt>
                <c:pt idx="172">
                  <c:v>44734</c:v>
                </c:pt>
                <c:pt idx="173">
                  <c:v>44735</c:v>
                </c:pt>
                <c:pt idx="174">
                  <c:v>44736</c:v>
                </c:pt>
                <c:pt idx="175">
                  <c:v>44737</c:v>
                </c:pt>
                <c:pt idx="176">
                  <c:v>44738</c:v>
                </c:pt>
                <c:pt idx="177">
                  <c:v>44739</c:v>
                </c:pt>
                <c:pt idx="178">
                  <c:v>44740</c:v>
                </c:pt>
                <c:pt idx="179">
                  <c:v>44741</c:v>
                </c:pt>
                <c:pt idx="180">
                  <c:v>44742</c:v>
                </c:pt>
                <c:pt idx="181">
                  <c:v>44743</c:v>
                </c:pt>
                <c:pt idx="182">
                  <c:v>44744</c:v>
                </c:pt>
                <c:pt idx="183">
                  <c:v>44745</c:v>
                </c:pt>
                <c:pt idx="184">
                  <c:v>44746</c:v>
                </c:pt>
                <c:pt idx="185">
                  <c:v>44747</c:v>
                </c:pt>
                <c:pt idx="186">
                  <c:v>44748</c:v>
                </c:pt>
                <c:pt idx="187">
                  <c:v>44749</c:v>
                </c:pt>
                <c:pt idx="188">
                  <c:v>44750</c:v>
                </c:pt>
                <c:pt idx="189">
                  <c:v>44751</c:v>
                </c:pt>
                <c:pt idx="190">
                  <c:v>44752</c:v>
                </c:pt>
                <c:pt idx="191">
                  <c:v>44753</c:v>
                </c:pt>
                <c:pt idx="192">
                  <c:v>44754</c:v>
                </c:pt>
                <c:pt idx="193">
                  <c:v>44755</c:v>
                </c:pt>
                <c:pt idx="194">
                  <c:v>44756</c:v>
                </c:pt>
                <c:pt idx="195">
                  <c:v>44757</c:v>
                </c:pt>
                <c:pt idx="196">
                  <c:v>44758</c:v>
                </c:pt>
                <c:pt idx="197">
                  <c:v>44759</c:v>
                </c:pt>
                <c:pt idx="198">
                  <c:v>44760</c:v>
                </c:pt>
                <c:pt idx="199">
                  <c:v>44761</c:v>
                </c:pt>
                <c:pt idx="200">
                  <c:v>44762</c:v>
                </c:pt>
                <c:pt idx="201">
                  <c:v>44763</c:v>
                </c:pt>
                <c:pt idx="202">
                  <c:v>44764</c:v>
                </c:pt>
                <c:pt idx="203">
                  <c:v>44765</c:v>
                </c:pt>
                <c:pt idx="204">
                  <c:v>44766</c:v>
                </c:pt>
                <c:pt idx="205">
                  <c:v>44767</c:v>
                </c:pt>
                <c:pt idx="206">
                  <c:v>44768</c:v>
                </c:pt>
                <c:pt idx="207">
                  <c:v>44769</c:v>
                </c:pt>
                <c:pt idx="208">
                  <c:v>44770</c:v>
                </c:pt>
                <c:pt idx="209">
                  <c:v>44771</c:v>
                </c:pt>
                <c:pt idx="210">
                  <c:v>44772</c:v>
                </c:pt>
                <c:pt idx="211">
                  <c:v>44773</c:v>
                </c:pt>
                <c:pt idx="212">
                  <c:v>44774</c:v>
                </c:pt>
                <c:pt idx="213">
                  <c:v>44775</c:v>
                </c:pt>
                <c:pt idx="214">
                  <c:v>44776</c:v>
                </c:pt>
                <c:pt idx="215">
                  <c:v>44777</c:v>
                </c:pt>
                <c:pt idx="216">
                  <c:v>44778</c:v>
                </c:pt>
                <c:pt idx="217">
                  <c:v>44779</c:v>
                </c:pt>
                <c:pt idx="218">
                  <c:v>44780</c:v>
                </c:pt>
                <c:pt idx="219">
                  <c:v>44781</c:v>
                </c:pt>
                <c:pt idx="220">
                  <c:v>44782</c:v>
                </c:pt>
                <c:pt idx="221">
                  <c:v>44783</c:v>
                </c:pt>
                <c:pt idx="222">
                  <c:v>44784</c:v>
                </c:pt>
                <c:pt idx="223">
                  <c:v>44785</c:v>
                </c:pt>
                <c:pt idx="224">
                  <c:v>44786</c:v>
                </c:pt>
                <c:pt idx="225">
                  <c:v>44787</c:v>
                </c:pt>
                <c:pt idx="226">
                  <c:v>44788</c:v>
                </c:pt>
                <c:pt idx="227">
                  <c:v>44789</c:v>
                </c:pt>
                <c:pt idx="228">
                  <c:v>44790</c:v>
                </c:pt>
                <c:pt idx="229">
                  <c:v>44791</c:v>
                </c:pt>
                <c:pt idx="230">
                  <c:v>44792</c:v>
                </c:pt>
                <c:pt idx="231">
                  <c:v>44793</c:v>
                </c:pt>
                <c:pt idx="232">
                  <c:v>44794</c:v>
                </c:pt>
                <c:pt idx="233">
                  <c:v>44795</c:v>
                </c:pt>
                <c:pt idx="234">
                  <c:v>44796</c:v>
                </c:pt>
                <c:pt idx="235">
                  <c:v>44797</c:v>
                </c:pt>
                <c:pt idx="236">
                  <c:v>44798</c:v>
                </c:pt>
                <c:pt idx="237">
                  <c:v>44799</c:v>
                </c:pt>
                <c:pt idx="238">
                  <c:v>44800</c:v>
                </c:pt>
                <c:pt idx="239">
                  <c:v>44801</c:v>
                </c:pt>
                <c:pt idx="240">
                  <c:v>44802</c:v>
                </c:pt>
                <c:pt idx="241">
                  <c:v>44803</c:v>
                </c:pt>
                <c:pt idx="242">
                  <c:v>44804</c:v>
                </c:pt>
                <c:pt idx="243">
                  <c:v>44805</c:v>
                </c:pt>
                <c:pt idx="244">
                  <c:v>44806</c:v>
                </c:pt>
                <c:pt idx="245">
                  <c:v>44807</c:v>
                </c:pt>
                <c:pt idx="246">
                  <c:v>44808</c:v>
                </c:pt>
                <c:pt idx="247">
                  <c:v>44809</c:v>
                </c:pt>
                <c:pt idx="248">
                  <c:v>44810</c:v>
                </c:pt>
                <c:pt idx="249">
                  <c:v>44811</c:v>
                </c:pt>
                <c:pt idx="250">
                  <c:v>44812</c:v>
                </c:pt>
                <c:pt idx="251">
                  <c:v>44813</c:v>
                </c:pt>
                <c:pt idx="252">
                  <c:v>44814</c:v>
                </c:pt>
                <c:pt idx="253">
                  <c:v>44815</c:v>
                </c:pt>
                <c:pt idx="254">
                  <c:v>44816</c:v>
                </c:pt>
                <c:pt idx="255">
                  <c:v>44817</c:v>
                </c:pt>
                <c:pt idx="256">
                  <c:v>44818</c:v>
                </c:pt>
                <c:pt idx="257">
                  <c:v>44819</c:v>
                </c:pt>
                <c:pt idx="258">
                  <c:v>44820</c:v>
                </c:pt>
                <c:pt idx="259">
                  <c:v>44821</c:v>
                </c:pt>
                <c:pt idx="260">
                  <c:v>44822</c:v>
                </c:pt>
                <c:pt idx="261">
                  <c:v>44823</c:v>
                </c:pt>
                <c:pt idx="262">
                  <c:v>44824</c:v>
                </c:pt>
                <c:pt idx="263">
                  <c:v>44825</c:v>
                </c:pt>
                <c:pt idx="264">
                  <c:v>44826</c:v>
                </c:pt>
                <c:pt idx="265">
                  <c:v>44827</c:v>
                </c:pt>
                <c:pt idx="266">
                  <c:v>44828</c:v>
                </c:pt>
                <c:pt idx="267">
                  <c:v>44829</c:v>
                </c:pt>
                <c:pt idx="268">
                  <c:v>44830</c:v>
                </c:pt>
                <c:pt idx="269">
                  <c:v>44831</c:v>
                </c:pt>
                <c:pt idx="270">
                  <c:v>44832</c:v>
                </c:pt>
                <c:pt idx="271">
                  <c:v>44833</c:v>
                </c:pt>
                <c:pt idx="272">
                  <c:v>44834</c:v>
                </c:pt>
                <c:pt idx="273">
                  <c:v>44835</c:v>
                </c:pt>
                <c:pt idx="274">
                  <c:v>44836</c:v>
                </c:pt>
                <c:pt idx="275">
                  <c:v>44837</c:v>
                </c:pt>
                <c:pt idx="276">
                  <c:v>44838</c:v>
                </c:pt>
                <c:pt idx="277">
                  <c:v>44839</c:v>
                </c:pt>
                <c:pt idx="278">
                  <c:v>44840</c:v>
                </c:pt>
                <c:pt idx="279">
                  <c:v>44841</c:v>
                </c:pt>
                <c:pt idx="280">
                  <c:v>44842</c:v>
                </c:pt>
                <c:pt idx="281">
                  <c:v>44843</c:v>
                </c:pt>
                <c:pt idx="282">
                  <c:v>44844</c:v>
                </c:pt>
                <c:pt idx="283">
                  <c:v>44845</c:v>
                </c:pt>
                <c:pt idx="284">
                  <c:v>44846</c:v>
                </c:pt>
                <c:pt idx="285">
                  <c:v>44847</c:v>
                </c:pt>
                <c:pt idx="286">
                  <c:v>44848</c:v>
                </c:pt>
                <c:pt idx="287">
                  <c:v>44849</c:v>
                </c:pt>
                <c:pt idx="288">
                  <c:v>44850</c:v>
                </c:pt>
                <c:pt idx="289">
                  <c:v>44851</c:v>
                </c:pt>
                <c:pt idx="290">
                  <c:v>44852</c:v>
                </c:pt>
                <c:pt idx="291">
                  <c:v>44853</c:v>
                </c:pt>
                <c:pt idx="292">
                  <c:v>44854</c:v>
                </c:pt>
                <c:pt idx="293">
                  <c:v>44855</c:v>
                </c:pt>
                <c:pt idx="294">
                  <c:v>44856</c:v>
                </c:pt>
                <c:pt idx="295">
                  <c:v>44857</c:v>
                </c:pt>
                <c:pt idx="296">
                  <c:v>44858</c:v>
                </c:pt>
                <c:pt idx="297">
                  <c:v>44859</c:v>
                </c:pt>
                <c:pt idx="298">
                  <c:v>44860</c:v>
                </c:pt>
                <c:pt idx="299">
                  <c:v>44861</c:v>
                </c:pt>
                <c:pt idx="300">
                  <c:v>44862</c:v>
                </c:pt>
                <c:pt idx="301">
                  <c:v>44863</c:v>
                </c:pt>
                <c:pt idx="302">
                  <c:v>44864</c:v>
                </c:pt>
                <c:pt idx="303">
                  <c:v>44865</c:v>
                </c:pt>
                <c:pt idx="304">
                  <c:v>44866</c:v>
                </c:pt>
                <c:pt idx="305">
                  <c:v>44867</c:v>
                </c:pt>
                <c:pt idx="306">
                  <c:v>44868</c:v>
                </c:pt>
                <c:pt idx="307">
                  <c:v>44869</c:v>
                </c:pt>
                <c:pt idx="308">
                  <c:v>44870</c:v>
                </c:pt>
                <c:pt idx="309">
                  <c:v>44871</c:v>
                </c:pt>
                <c:pt idx="310">
                  <c:v>44872</c:v>
                </c:pt>
                <c:pt idx="311">
                  <c:v>44873</c:v>
                </c:pt>
                <c:pt idx="312">
                  <c:v>44874</c:v>
                </c:pt>
                <c:pt idx="313">
                  <c:v>44875</c:v>
                </c:pt>
                <c:pt idx="314">
                  <c:v>44876</c:v>
                </c:pt>
                <c:pt idx="315">
                  <c:v>44877</c:v>
                </c:pt>
                <c:pt idx="316">
                  <c:v>44878</c:v>
                </c:pt>
                <c:pt idx="317">
                  <c:v>44879</c:v>
                </c:pt>
                <c:pt idx="318">
                  <c:v>44880</c:v>
                </c:pt>
                <c:pt idx="319">
                  <c:v>44881</c:v>
                </c:pt>
                <c:pt idx="320">
                  <c:v>44882</c:v>
                </c:pt>
                <c:pt idx="321">
                  <c:v>44883</c:v>
                </c:pt>
                <c:pt idx="322">
                  <c:v>44884</c:v>
                </c:pt>
                <c:pt idx="323">
                  <c:v>44885</c:v>
                </c:pt>
                <c:pt idx="324">
                  <c:v>44886</c:v>
                </c:pt>
                <c:pt idx="325">
                  <c:v>44887</c:v>
                </c:pt>
                <c:pt idx="326">
                  <c:v>44888</c:v>
                </c:pt>
                <c:pt idx="327">
                  <c:v>44889</c:v>
                </c:pt>
                <c:pt idx="328">
                  <c:v>44890</c:v>
                </c:pt>
                <c:pt idx="329">
                  <c:v>44891</c:v>
                </c:pt>
                <c:pt idx="330">
                  <c:v>44892</c:v>
                </c:pt>
                <c:pt idx="331">
                  <c:v>44893</c:v>
                </c:pt>
                <c:pt idx="332">
                  <c:v>44894</c:v>
                </c:pt>
                <c:pt idx="333">
                  <c:v>44895</c:v>
                </c:pt>
                <c:pt idx="334">
                  <c:v>44896</c:v>
                </c:pt>
                <c:pt idx="335">
                  <c:v>44897</c:v>
                </c:pt>
                <c:pt idx="336">
                  <c:v>44898</c:v>
                </c:pt>
                <c:pt idx="337">
                  <c:v>44899</c:v>
                </c:pt>
                <c:pt idx="338">
                  <c:v>44900</c:v>
                </c:pt>
                <c:pt idx="339">
                  <c:v>44901</c:v>
                </c:pt>
                <c:pt idx="340">
                  <c:v>44902</c:v>
                </c:pt>
                <c:pt idx="341">
                  <c:v>44903</c:v>
                </c:pt>
                <c:pt idx="342">
                  <c:v>44904</c:v>
                </c:pt>
                <c:pt idx="343">
                  <c:v>44905</c:v>
                </c:pt>
                <c:pt idx="344">
                  <c:v>44906</c:v>
                </c:pt>
                <c:pt idx="345">
                  <c:v>44907</c:v>
                </c:pt>
                <c:pt idx="346">
                  <c:v>44908</c:v>
                </c:pt>
                <c:pt idx="347">
                  <c:v>44909</c:v>
                </c:pt>
                <c:pt idx="348">
                  <c:v>44910</c:v>
                </c:pt>
                <c:pt idx="349">
                  <c:v>44911</c:v>
                </c:pt>
                <c:pt idx="350">
                  <c:v>44912</c:v>
                </c:pt>
                <c:pt idx="351">
                  <c:v>44913</c:v>
                </c:pt>
                <c:pt idx="352">
                  <c:v>44914</c:v>
                </c:pt>
                <c:pt idx="353">
                  <c:v>44915</c:v>
                </c:pt>
                <c:pt idx="354">
                  <c:v>44916</c:v>
                </c:pt>
                <c:pt idx="355">
                  <c:v>44917</c:v>
                </c:pt>
                <c:pt idx="356">
                  <c:v>44918</c:v>
                </c:pt>
                <c:pt idx="357">
                  <c:v>44919</c:v>
                </c:pt>
                <c:pt idx="358">
                  <c:v>44920</c:v>
                </c:pt>
                <c:pt idx="359">
                  <c:v>44921</c:v>
                </c:pt>
                <c:pt idx="360">
                  <c:v>44922</c:v>
                </c:pt>
                <c:pt idx="361">
                  <c:v>44923</c:v>
                </c:pt>
                <c:pt idx="362">
                  <c:v>44924</c:v>
                </c:pt>
                <c:pt idx="363">
                  <c:v>44925</c:v>
                </c:pt>
                <c:pt idx="364">
                  <c:v>44926</c:v>
                </c:pt>
                <c:pt idx="365">
                  <c:v>44927</c:v>
                </c:pt>
                <c:pt idx="366">
                  <c:v>44928</c:v>
                </c:pt>
                <c:pt idx="367">
                  <c:v>44929</c:v>
                </c:pt>
                <c:pt idx="368">
                  <c:v>44930</c:v>
                </c:pt>
                <c:pt idx="369">
                  <c:v>44931</c:v>
                </c:pt>
                <c:pt idx="370">
                  <c:v>44932</c:v>
                </c:pt>
                <c:pt idx="371">
                  <c:v>44933</c:v>
                </c:pt>
                <c:pt idx="372">
                  <c:v>44934</c:v>
                </c:pt>
                <c:pt idx="373">
                  <c:v>44935</c:v>
                </c:pt>
                <c:pt idx="374">
                  <c:v>44936</c:v>
                </c:pt>
                <c:pt idx="375">
                  <c:v>44937</c:v>
                </c:pt>
                <c:pt idx="376">
                  <c:v>44938</c:v>
                </c:pt>
                <c:pt idx="377">
                  <c:v>44939</c:v>
                </c:pt>
                <c:pt idx="378">
                  <c:v>44940</c:v>
                </c:pt>
                <c:pt idx="379">
                  <c:v>44941</c:v>
                </c:pt>
                <c:pt idx="380">
                  <c:v>44942</c:v>
                </c:pt>
                <c:pt idx="381">
                  <c:v>44943</c:v>
                </c:pt>
                <c:pt idx="382">
                  <c:v>44944</c:v>
                </c:pt>
                <c:pt idx="383">
                  <c:v>44945</c:v>
                </c:pt>
                <c:pt idx="384">
                  <c:v>44946</c:v>
                </c:pt>
                <c:pt idx="385">
                  <c:v>44947</c:v>
                </c:pt>
                <c:pt idx="386">
                  <c:v>44948</c:v>
                </c:pt>
                <c:pt idx="387">
                  <c:v>44949</c:v>
                </c:pt>
                <c:pt idx="388">
                  <c:v>44950</c:v>
                </c:pt>
                <c:pt idx="389">
                  <c:v>44951</c:v>
                </c:pt>
                <c:pt idx="390">
                  <c:v>44952</c:v>
                </c:pt>
                <c:pt idx="391">
                  <c:v>44953</c:v>
                </c:pt>
                <c:pt idx="392">
                  <c:v>44954</c:v>
                </c:pt>
                <c:pt idx="393">
                  <c:v>44955</c:v>
                </c:pt>
                <c:pt idx="394">
                  <c:v>44956</c:v>
                </c:pt>
                <c:pt idx="395">
                  <c:v>44957</c:v>
                </c:pt>
                <c:pt idx="396">
                  <c:v>44958</c:v>
                </c:pt>
                <c:pt idx="397">
                  <c:v>44959</c:v>
                </c:pt>
                <c:pt idx="398">
                  <c:v>44960</c:v>
                </c:pt>
                <c:pt idx="399">
                  <c:v>44961</c:v>
                </c:pt>
                <c:pt idx="400">
                  <c:v>44962</c:v>
                </c:pt>
                <c:pt idx="401">
                  <c:v>44963</c:v>
                </c:pt>
                <c:pt idx="402">
                  <c:v>44964</c:v>
                </c:pt>
                <c:pt idx="403">
                  <c:v>44965</c:v>
                </c:pt>
                <c:pt idx="404">
                  <c:v>44966</c:v>
                </c:pt>
                <c:pt idx="405">
                  <c:v>44967</c:v>
                </c:pt>
                <c:pt idx="406">
                  <c:v>44968</c:v>
                </c:pt>
                <c:pt idx="407">
                  <c:v>44969</c:v>
                </c:pt>
                <c:pt idx="408">
                  <c:v>44970</c:v>
                </c:pt>
                <c:pt idx="409">
                  <c:v>44971</c:v>
                </c:pt>
                <c:pt idx="410">
                  <c:v>44972</c:v>
                </c:pt>
                <c:pt idx="411">
                  <c:v>44973</c:v>
                </c:pt>
                <c:pt idx="412">
                  <c:v>44974</c:v>
                </c:pt>
                <c:pt idx="413">
                  <c:v>44975</c:v>
                </c:pt>
                <c:pt idx="414">
                  <c:v>44976</c:v>
                </c:pt>
                <c:pt idx="415">
                  <c:v>44977</c:v>
                </c:pt>
                <c:pt idx="416">
                  <c:v>44978</c:v>
                </c:pt>
                <c:pt idx="417">
                  <c:v>44979</c:v>
                </c:pt>
                <c:pt idx="418">
                  <c:v>44980</c:v>
                </c:pt>
                <c:pt idx="419">
                  <c:v>44981</c:v>
                </c:pt>
                <c:pt idx="420">
                  <c:v>44982</c:v>
                </c:pt>
                <c:pt idx="421">
                  <c:v>44983</c:v>
                </c:pt>
                <c:pt idx="422">
                  <c:v>44984</c:v>
                </c:pt>
                <c:pt idx="423">
                  <c:v>44985</c:v>
                </c:pt>
                <c:pt idx="424">
                  <c:v>44986</c:v>
                </c:pt>
                <c:pt idx="425">
                  <c:v>44987</c:v>
                </c:pt>
                <c:pt idx="426">
                  <c:v>44988</c:v>
                </c:pt>
                <c:pt idx="427">
                  <c:v>44989</c:v>
                </c:pt>
                <c:pt idx="428">
                  <c:v>44990</c:v>
                </c:pt>
                <c:pt idx="429">
                  <c:v>44991</c:v>
                </c:pt>
                <c:pt idx="430">
                  <c:v>44992</c:v>
                </c:pt>
                <c:pt idx="431">
                  <c:v>44993</c:v>
                </c:pt>
                <c:pt idx="432">
                  <c:v>44994</c:v>
                </c:pt>
                <c:pt idx="433">
                  <c:v>44995</c:v>
                </c:pt>
                <c:pt idx="434">
                  <c:v>44996</c:v>
                </c:pt>
                <c:pt idx="435">
                  <c:v>44997</c:v>
                </c:pt>
                <c:pt idx="436">
                  <c:v>44998</c:v>
                </c:pt>
                <c:pt idx="437">
                  <c:v>44999</c:v>
                </c:pt>
                <c:pt idx="438">
                  <c:v>45000</c:v>
                </c:pt>
                <c:pt idx="439">
                  <c:v>45001</c:v>
                </c:pt>
                <c:pt idx="440">
                  <c:v>45002</c:v>
                </c:pt>
                <c:pt idx="441">
                  <c:v>45003</c:v>
                </c:pt>
                <c:pt idx="442">
                  <c:v>45004</c:v>
                </c:pt>
                <c:pt idx="443">
                  <c:v>45005</c:v>
                </c:pt>
                <c:pt idx="444">
                  <c:v>45006</c:v>
                </c:pt>
                <c:pt idx="445">
                  <c:v>45007</c:v>
                </c:pt>
                <c:pt idx="446">
                  <c:v>45008</c:v>
                </c:pt>
                <c:pt idx="447">
                  <c:v>45009</c:v>
                </c:pt>
                <c:pt idx="448">
                  <c:v>45010</c:v>
                </c:pt>
                <c:pt idx="449">
                  <c:v>45011</c:v>
                </c:pt>
                <c:pt idx="450">
                  <c:v>45012</c:v>
                </c:pt>
                <c:pt idx="451">
                  <c:v>45013</c:v>
                </c:pt>
                <c:pt idx="452">
                  <c:v>45014</c:v>
                </c:pt>
                <c:pt idx="453">
                  <c:v>45015</c:v>
                </c:pt>
                <c:pt idx="454">
                  <c:v>45016</c:v>
                </c:pt>
                <c:pt idx="455">
                  <c:v>45017</c:v>
                </c:pt>
                <c:pt idx="456">
                  <c:v>45018</c:v>
                </c:pt>
                <c:pt idx="457">
                  <c:v>45019</c:v>
                </c:pt>
                <c:pt idx="458">
                  <c:v>45020</c:v>
                </c:pt>
                <c:pt idx="459">
                  <c:v>45021</c:v>
                </c:pt>
                <c:pt idx="460">
                  <c:v>45022</c:v>
                </c:pt>
                <c:pt idx="461">
                  <c:v>45023</c:v>
                </c:pt>
                <c:pt idx="462">
                  <c:v>45024</c:v>
                </c:pt>
                <c:pt idx="463">
                  <c:v>45025</c:v>
                </c:pt>
                <c:pt idx="464">
                  <c:v>45026</c:v>
                </c:pt>
                <c:pt idx="465">
                  <c:v>45027</c:v>
                </c:pt>
                <c:pt idx="466">
                  <c:v>45028</c:v>
                </c:pt>
                <c:pt idx="467">
                  <c:v>45029</c:v>
                </c:pt>
                <c:pt idx="468">
                  <c:v>45030</c:v>
                </c:pt>
                <c:pt idx="469">
                  <c:v>45031</c:v>
                </c:pt>
                <c:pt idx="470">
                  <c:v>45032</c:v>
                </c:pt>
                <c:pt idx="471">
                  <c:v>45033</c:v>
                </c:pt>
                <c:pt idx="472">
                  <c:v>45034</c:v>
                </c:pt>
                <c:pt idx="473">
                  <c:v>45035</c:v>
                </c:pt>
                <c:pt idx="474">
                  <c:v>45036</c:v>
                </c:pt>
                <c:pt idx="475">
                  <c:v>45037</c:v>
                </c:pt>
                <c:pt idx="476">
                  <c:v>45038</c:v>
                </c:pt>
                <c:pt idx="477">
                  <c:v>45039</c:v>
                </c:pt>
                <c:pt idx="478">
                  <c:v>45040</c:v>
                </c:pt>
                <c:pt idx="479">
                  <c:v>45041</c:v>
                </c:pt>
                <c:pt idx="480">
                  <c:v>45042</c:v>
                </c:pt>
                <c:pt idx="481">
                  <c:v>45043</c:v>
                </c:pt>
                <c:pt idx="482">
                  <c:v>45044</c:v>
                </c:pt>
                <c:pt idx="483">
                  <c:v>45045</c:v>
                </c:pt>
                <c:pt idx="484">
                  <c:v>45046</c:v>
                </c:pt>
                <c:pt idx="485">
                  <c:v>45047</c:v>
                </c:pt>
                <c:pt idx="486">
                  <c:v>45048</c:v>
                </c:pt>
                <c:pt idx="487">
                  <c:v>45049</c:v>
                </c:pt>
                <c:pt idx="488">
                  <c:v>45050</c:v>
                </c:pt>
                <c:pt idx="489">
                  <c:v>45051</c:v>
                </c:pt>
                <c:pt idx="490">
                  <c:v>45052</c:v>
                </c:pt>
                <c:pt idx="491">
                  <c:v>45053</c:v>
                </c:pt>
                <c:pt idx="492">
                  <c:v>45054</c:v>
                </c:pt>
                <c:pt idx="493">
                  <c:v>45055</c:v>
                </c:pt>
                <c:pt idx="494">
                  <c:v>45056</c:v>
                </c:pt>
                <c:pt idx="495">
                  <c:v>45057</c:v>
                </c:pt>
                <c:pt idx="496">
                  <c:v>45058</c:v>
                </c:pt>
                <c:pt idx="497">
                  <c:v>45059</c:v>
                </c:pt>
                <c:pt idx="498">
                  <c:v>45060</c:v>
                </c:pt>
                <c:pt idx="499">
                  <c:v>45061</c:v>
                </c:pt>
                <c:pt idx="500">
                  <c:v>45062</c:v>
                </c:pt>
                <c:pt idx="501">
                  <c:v>45063</c:v>
                </c:pt>
                <c:pt idx="502">
                  <c:v>45064</c:v>
                </c:pt>
                <c:pt idx="503">
                  <c:v>45065</c:v>
                </c:pt>
                <c:pt idx="504">
                  <c:v>45066</c:v>
                </c:pt>
                <c:pt idx="505">
                  <c:v>45067</c:v>
                </c:pt>
                <c:pt idx="506">
                  <c:v>45068</c:v>
                </c:pt>
                <c:pt idx="507">
                  <c:v>45069</c:v>
                </c:pt>
                <c:pt idx="508">
                  <c:v>45070</c:v>
                </c:pt>
                <c:pt idx="509">
                  <c:v>45071</c:v>
                </c:pt>
                <c:pt idx="510">
                  <c:v>45072</c:v>
                </c:pt>
                <c:pt idx="511">
                  <c:v>45073</c:v>
                </c:pt>
                <c:pt idx="512">
                  <c:v>45074</c:v>
                </c:pt>
                <c:pt idx="513">
                  <c:v>45075</c:v>
                </c:pt>
                <c:pt idx="514">
                  <c:v>45076</c:v>
                </c:pt>
                <c:pt idx="515">
                  <c:v>45077</c:v>
                </c:pt>
                <c:pt idx="516">
                  <c:v>45078</c:v>
                </c:pt>
                <c:pt idx="517">
                  <c:v>45079</c:v>
                </c:pt>
                <c:pt idx="518">
                  <c:v>45080</c:v>
                </c:pt>
                <c:pt idx="519">
                  <c:v>45081</c:v>
                </c:pt>
                <c:pt idx="520">
                  <c:v>45082</c:v>
                </c:pt>
                <c:pt idx="521">
                  <c:v>45083</c:v>
                </c:pt>
                <c:pt idx="522">
                  <c:v>45084</c:v>
                </c:pt>
                <c:pt idx="523">
                  <c:v>45085</c:v>
                </c:pt>
                <c:pt idx="524">
                  <c:v>45086</c:v>
                </c:pt>
                <c:pt idx="525">
                  <c:v>45087</c:v>
                </c:pt>
                <c:pt idx="526">
                  <c:v>45088</c:v>
                </c:pt>
                <c:pt idx="527">
                  <c:v>45089</c:v>
                </c:pt>
                <c:pt idx="528">
                  <c:v>45090</c:v>
                </c:pt>
                <c:pt idx="529">
                  <c:v>45091</c:v>
                </c:pt>
                <c:pt idx="530">
                  <c:v>45092</c:v>
                </c:pt>
                <c:pt idx="531">
                  <c:v>45093</c:v>
                </c:pt>
                <c:pt idx="532">
                  <c:v>45094</c:v>
                </c:pt>
                <c:pt idx="533">
                  <c:v>45095</c:v>
                </c:pt>
                <c:pt idx="534">
                  <c:v>45096</c:v>
                </c:pt>
                <c:pt idx="535">
                  <c:v>45097</c:v>
                </c:pt>
                <c:pt idx="536">
                  <c:v>45098</c:v>
                </c:pt>
                <c:pt idx="537">
                  <c:v>45099</c:v>
                </c:pt>
                <c:pt idx="538">
                  <c:v>45100</c:v>
                </c:pt>
                <c:pt idx="539">
                  <c:v>45101</c:v>
                </c:pt>
                <c:pt idx="540">
                  <c:v>45102</c:v>
                </c:pt>
                <c:pt idx="541">
                  <c:v>45103</c:v>
                </c:pt>
                <c:pt idx="542">
                  <c:v>45104</c:v>
                </c:pt>
                <c:pt idx="543">
                  <c:v>45105</c:v>
                </c:pt>
                <c:pt idx="544">
                  <c:v>45106</c:v>
                </c:pt>
                <c:pt idx="545">
                  <c:v>45107</c:v>
                </c:pt>
                <c:pt idx="546">
                  <c:v>45108</c:v>
                </c:pt>
                <c:pt idx="547">
                  <c:v>45109</c:v>
                </c:pt>
                <c:pt idx="548">
                  <c:v>45110</c:v>
                </c:pt>
                <c:pt idx="549">
                  <c:v>45111</c:v>
                </c:pt>
                <c:pt idx="550">
                  <c:v>45112</c:v>
                </c:pt>
                <c:pt idx="551">
                  <c:v>45113</c:v>
                </c:pt>
                <c:pt idx="552">
                  <c:v>45114</c:v>
                </c:pt>
                <c:pt idx="553">
                  <c:v>45115</c:v>
                </c:pt>
                <c:pt idx="554">
                  <c:v>45116</c:v>
                </c:pt>
                <c:pt idx="555">
                  <c:v>45117</c:v>
                </c:pt>
                <c:pt idx="556">
                  <c:v>45118</c:v>
                </c:pt>
                <c:pt idx="557">
                  <c:v>45119</c:v>
                </c:pt>
                <c:pt idx="558">
                  <c:v>45120</c:v>
                </c:pt>
                <c:pt idx="559">
                  <c:v>45121</c:v>
                </c:pt>
                <c:pt idx="560">
                  <c:v>45122</c:v>
                </c:pt>
                <c:pt idx="561">
                  <c:v>45123</c:v>
                </c:pt>
                <c:pt idx="562">
                  <c:v>45124</c:v>
                </c:pt>
                <c:pt idx="563">
                  <c:v>45125</c:v>
                </c:pt>
                <c:pt idx="564">
                  <c:v>45126</c:v>
                </c:pt>
                <c:pt idx="565">
                  <c:v>45127</c:v>
                </c:pt>
                <c:pt idx="566">
                  <c:v>45128</c:v>
                </c:pt>
                <c:pt idx="567">
                  <c:v>45129</c:v>
                </c:pt>
                <c:pt idx="568">
                  <c:v>45130</c:v>
                </c:pt>
                <c:pt idx="569">
                  <c:v>45131</c:v>
                </c:pt>
                <c:pt idx="570">
                  <c:v>45132</c:v>
                </c:pt>
                <c:pt idx="571">
                  <c:v>45133</c:v>
                </c:pt>
                <c:pt idx="572">
                  <c:v>45134</c:v>
                </c:pt>
                <c:pt idx="573">
                  <c:v>45135</c:v>
                </c:pt>
                <c:pt idx="574">
                  <c:v>45136</c:v>
                </c:pt>
                <c:pt idx="575">
                  <c:v>45137</c:v>
                </c:pt>
                <c:pt idx="576">
                  <c:v>45138</c:v>
                </c:pt>
                <c:pt idx="577">
                  <c:v>45139</c:v>
                </c:pt>
                <c:pt idx="578">
                  <c:v>45140</c:v>
                </c:pt>
                <c:pt idx="579">
                  <c:v>45141</c:v>
                </c:pt>
                <c:pt idx="580">
                  <c:v>45142</c:v>
                </c:pt>
                <c:pt idx="581">
                  <c:v>45143</c:v>
                </c:pt>
                <c:pt idx="582">
                  <c:v>45144</c:v>
                </c:pt>
                <c:pt idx="583">
                  <c:v>45145</c:v>
                </c:pt>
                <c:pt idx="584">
                  <c:v>45146</c:v>
                </c:pt>
                <c:pt idx="585">
                  <c:v>45147</c:v>
                </c:pt>
                <c:pt idx="586">
                  <c:v>45148</c:v>
                </c:pt>
                <c:pt idx="587">
                  <c:v>45149</c:v>
                </c:pt>
                <c:pt idx="588">
                  <c:v>45150</c:v>
                </c:pt>
                <c:pt idx="589">
                  <c:v>45151</c:v>
                </c:pt>
                <c:pt idx="590">
                  <c:v>45152</c:v>
                </c:pt>
                <c:pt idx="591">
                  <c:v>45153</c:v>
                </c:pt>
                <c:pt idx="592">
                  <c:v>45154</c:v>
                </c:pt>
                <c:pt idx="593">
                  <c:v>45155</c:v>
                </c:pt>
                <c:pt idx="594">
                  <c:v>45156</c:v>
                </c:pt>
                <c:pt idx="595">
                  <c:v>45157</c:v>
                </c:pt>
                <c:pt idx="596">
                  <c:v>45158</c:v>
                </c:pt>
                <c:pt idx="597">
                  <c:v>45159</c:v>
                </c:pt>
                <c:pt idx="598">
                  <c:v>45160</c:v>
                </c:pt>
                <c:pt idx="599">
                  <c:v>45161</c:v>
                </c:pt>
                <c:pt idx="600">
                  <c:v>45162</c:v>
                </c:pt>
                <c:pt idx="601">
                  <c:v>45163</c:v>
                </c:pt>
                <c:pt idx="602">
                  <c:v>45164</c:v>
                </c:pt>
                <c:pt idx="603">
                  <c:v>45165</c:v>
                </c:pt>
                <c:pt idx="604">
                  <c:v>45166</c:v>
                </c:pt>
                <c:pt idx="605">
                  <c:v>45167</c:v>
                </c:pt>
                <c:pt idx="606">
                  <c:v>45168</c:v>
                </c:pt>
                <c:pt idx="607">
                  <c:v>45169</c:v>
                </c:pt>
                <c:pt idx="608">
                  <c:v>45170</c:v>
                </c:pt>
                <c:pt idx="609">
                  <c:v>45171</c:v>
                </c:pt>
                <c:pt idx="610">
                  <c:v>45172</c:v>
                </c:pt>
                <c:pt idx="611">
                  <c:v>45173</c:v>
                </c:pt>
                <c:pt idx="612">
                  <c:v>45174</c:v>
                </c:pt>
                <c:pt idx="613">
                  <c:v>45175</c:v>
                </c:pt>
                <c:pt idx="614">
                  <c:v>45176</c:v>
                </c:pt>
                <c:pt idx="615">
                  <c:v>45177</c:v>
                </c:pt>
                <c:pt idx="616">
                  <c:v>45178</c:v>
                </c:pt>
                <c:pt idx="617">
                  <c:v>45179</c:v>
                </c:pt>
                <c:pt idx="618">
                  <c:v>45180</c:v>
                </c:pt>
                <c:pt idx="619">
                  <c:v>45181</c:v>
                </c:pt>
                <c:pt idx="620">
                  <c:v>45182</c:v>
                </c:pt>
                <c:pt idx="621">
                  <c:v>45183</c:v>
                </c:pt>
                <c:pt idx="622">
                  <c:v>45184</c:v>
                </c:pt>
                <c:pt idx="623">
                  <c:v>45185</c:v>
                </c:pt>
                <c:pt idx="624">
                  <c:v>45186</c:v>
                </c:pt>
                <c:pt idx="625">
                  <c:v>45187</c:v>
                </c:pt>
                <c:pt idx="626">
                  <c:v>45188</c:v>
                </c:pt>
                <c:pt idx="627">
                  <c:v>45189</c:v>
                </c:pt>
                <c:pt idx="628">
                  <c:v>45190</c:v>
                </c:pt>
                <c:pt idx="629">
                  <c:v>45191</c:v>
                </c:pt>
                <c:pt idx="630">
                  <c:v>45192</c:v>
                </c:pt>
                <c:pt idx="631">
                  <c:v>45193</c:v>
                </c:pt>
                <c:pt idx="632">
                  <c:v>45194</c:v>
                </c:pt>
                <c:pt idx="633">
                  <c:v>45195</c:v>
                </c:pt>
                <c:pt idx="634">
                  <c:v>45196</c:v>
                </c:pt>
                <c:pt idx="635">
                  <c:v>45197</c:v>
                </c:pt>
                <c:pt idx="636">
                  <c:v>45198</c:v>
                </c:pt>
                <c:pt idx="637">
                  <c:v>45199</c:v>
                </c:pt>
                <c:pt idx="638">
                  <c:v>45200</c:v>
                </c:pt>
                <c:pt idx="639" formatCode="yyyy\.mm\.dd\.">
                  <c:v>45201</c:v>
                </c:pt>
                <c:pt idx="640" formatCode="yyyy\.mm\.dd\.">
                  <c:v>45202</c:v>
                </c:pt>
                <c:pt idx="641" formatCode="yyyy\.mm\.dd\.">
                  <c:v>45203</c:v>
                </c:pt>
                <c:pt idx="642" formatCode="yyyy\.mm\.dd\.">
                  <c:v>45204</c:v>
                </c:pt>
                <c:pt idx="643" formatCode="yyyy\.mm\.dd\.">
                  <c:v>45205</c:v>
                </c:pt>
                <c:pt idx="644" formatCode="yyyy\.mm\.dd\.">
                  <c:v>45208</c:v>
                </c:pt>
                <c:pt idx="645" formatCode="yyyy\.mm\.dd\.">
                  <c:v>45209</c:v>
                </c:pt>
                <c:pt idx="646" formatCode="yyyy\.mm\.dd\.">
                  <c:v>45210</c:v>
                </c:pt>
                <c:pt idx="647" formatCode="yyyy\.mm\.dd\.">
                  <c:v>45211</c:v>
                </c:pt>
                <c:pt idx="648" formatCode="yyyy\.mm\.dd\.">
                  <c:v>45212</c:v>
                </c:pt>
                <c:pt idx="649" formatCode="yyyy\.mm\.dd\.">
                  <c:v>45215</c:v>
                </c:pt>
                <c:pt idx="650" formatCode="yyyy\.mm\.dd\.">
                  <c:v>45216</c:v>
                </c:pt>
                <c:pt idx="651" formatCode="yyyy\.mm\.dd\.">
                  <c:v>45217</c:v>
                </c:pt>
                <c:pt idx="652" formatCode="yyyy\.mm\.dd\.">
                  <c:v>45218</c:v>
                </c:pt>
                <c:pt idx="653" formatCode="yyyy\.mm\.dd\.">
                  <c:v>45219</c:v>
                </c:pt>
                <c:pt idx="654" formatCode="yyyy\.mm\.dd\.">
                  <c:v>45222</c:v>
                </c:pt>
                <c:pt idx="655" formatCode="yyyy\.mm\.dd\.">
                  <c:v>45223</c:v>
                </c:pt>
                <c:pt idx="656" formatCode="yyyy\.mm\.dd\.">
                  <c:v>45224</c:v>
                </c:pt>
                <c:pt idx="657" formatCode="yyyy\.mm\.dd\.">
                  <c:v>45225</c:v>
                </c:pt>
                <c:pt idx="658" formatCode="yyyy\.mm\.dd\.">
                  <c:v>45226</c:v>
                </c:pt>
                <c:pt idx="659" formatCode="yyyy\.mm\.dd\.">
                  <c:v>45229</c:v>
                </c:pt>
                <c:pt idx="660" formatCode="yyyy\.mm\.dd\.">
                  <c:v>45230</c:v>
                </c:pt>
                <c:pt idx="661" formatCode="yyyy\.mm\.dd\.">
                  <c:v>45231</c:v>
                </c:pt>
                <c:pt idx="662" formatCode="yyyy\.mm\.dd\.">
                  <c:v>45232</c:v>
                </c:pt>
                <c:pt idx="663" formatCode="yyyy\.mm\.dd\.">
                  <c:v>45233</c:v>
                </c:pt>
                <c:pt idx="664" formatCode="yyyy\.mm\.dd\.">
                  <c:v>45236</c:v>
                </c:pt>
                <c:pt idx="665" formatCode="yyyy\.mm\.dd\.">
                  <c:v>45237</c:v>
                </c:pt>
                <c:pt idx="666" formatCode="yyyy\.mm\.dd\.">
                  <c:v>45238</c:v>
                </c:pt>
                <c:pt idx="667" formatCode="yyyy\.mm\.dd\.">
                  <c:v>45239</c:v>
                </c:pt>
                <c:pt idx="668" formatCode="yyyy\.mm\.dd\.">
                  <c:v>45240</c:v>
                </c:pt>
                <c:pt idx="669" formatCode="yyyy\.mm\.dd\.">
                  <c:v>45243</c:v>
                </c:pt>
                <c:pt idx="670" formatCode="yyyy\.mm\.dd\.">
                  <c:v>45244</c:v>
                </c:pt>
                <c:pt idx="671" formatCode="yyyy\.mm\.dd\.">
                  <c:v>45245</c:v>
                </c:pt>
                <c:pt idx="672" formatCode="yyyy\.mm\.dd\.">
                  <c:v>45246</c:v>
                </c:pt>
                <c:pt idx="673" formatCode="yyyy\.mm\.dd\.">
                  <c:v>45247</c:v>
                </c:pt>
                <c:pt idx="674" formatCode="yyyy\.mm\.dd\.">
                  <c:v>45250</c:v>
                </c:pt>
                <c:pt idx="675" formatCode="yyyy\.mm\.dd\.">
                  <c:v>45251</c:v>
                </c:pt>
                <c:pt idx="676" formatCode="yyyy\.mm\.dd\.">
                  <c:v>45252</c:v>
                </c:pt>
                <c:pt idx="677" formatCode="yyyy\.mm\.dd\.">
                  <c:v>45253</c:v>
                </c:pt>
                <c:pt idx="678" formatCode="yyyy\.mm\.dd\.">
                  <c:v>45254</c:v>
                </c:pt>
                <c:pt idx="679" formatCode="yyyy\.mm\.dd\.">
                  <c:v>45257</c:v>
                </c:pt>
                <c:pt idx="680" formatCode="yyyy\.mm\.dd\.">
                  <c:v>45258</c:v>
                </c:pt>
                <c:pt idx="681" formatCode="yyyy\.mm\.dd\.">
                  <c:v>45259</c:v>
                </c:pt>
                <c:pt idx="682" formatCode="yyyy\.mm\.dd\.">
                  <c:v>45260</c:v>
                </c:pt>
                <c:pt idx="683" formatCode="yyyy\.mm\.dd\.">
                  <c:v>45261</c:v>
                </c:pt>
                <c:pt idx="684" formatCode="yyyy\.mm\.dd\.">
                  <c:v>45264</c:v>
                </c:pt>
                <c:pt idx="685" formatCode="yyyy\.mm\.dd\.">
                  <c:v>45265</c:v>
                </c:pt>
                <c:pt idx="686" formatCode="yyyy\.mm\.dd\.">
                  <c:v>45266</c:v>
                </c:pt>
                <c:pt idx="687" formatCode="yyyy\.mm\.dd\.">
                  <c:v>45267</c:v>
                </c:pt>
                <c:pt idx="688" formatCode="yyyy\.mm\.dd\.">
                  <c:v>45268</c:v>
                </c:pt>
                <c:pt idx="689" formatCode="yyyy\.mm\.dd\.">
                  <c:v>45271</c:v>
                </c:pt>
                <c:pt idx="690" formatCode="yyyy\.mm\.dd\.">
                  <c:v>45272</c:v>
                </c:pt>
                <c:pt idx="691" formatCode="yyyy\.mm\.dd\.">
                  <c:v>45273</c:v>
                </c:pt>
                <c:pt idx="692" formatCode="yyyy\.mm\.dd\.">
                  <c:v>45274</c:v>
                </c:pt>
                <c:pt idx="693" formatCode="yyyy\.mm\.dd\.">
                  <c:v>45275</c:v>
                </c:pt>
                <c:pt idx="694" formatCode="yyyy\.mm\.dd\.">
                  <c:v>45278</c:v>
                </c:pt>
                <c:pt idx="695" formatCode="yyyy\.mm\.dd\.">
                  <c:v>45279</c:v>
                </c:pt>
                <c:pt idx="696" formatCode="yyyy\.mm\.dd\.">
                  <c:v>45280</c:v>
                </c:pt>
                <c:pt idx="697" formatCode="yyyy\.mm\.dd\.">
                  <c:v>45281</c:v>
                </c:pt>
                <c:pt idx="698" formatCode="yyyy\.mm\.dd\.">
                  <c:v>45282</c:v>
                </c:pt>
                <c:pt idx="699" formatCode="yyyy\.mm\.dd\.">
                  <c:v>45285</c:v>
                </c:pt>
                <c:pt idx="700" formatCode="yyyy\.mm\.dd\.">
                  <c:v>45286</c:v>
                </c:pt>
                <c:pt idx="701" formatCode="yyyy\.mm\.dd\.">
                  <c:v>45287</c:v>
                </c:pt>
                <c:pt idx="702" formatCode="yyyy\.mm\.dd\.">
                  <c:v>45288</c:v>
                </c:pt>
                <c:pt idx="703" formatCode="yyyy\.mm\.dd\.">
                  <c:v>45289</c:v>
                </c:pt>
                <c:pt idx="704" formatCode="yyyy\.mm\.dd\.">
                  <c:v>45292</c:v>
                </c:pt>
                <c:pt idx="705" formatCode="yyyy\.mm\.dd\.">
                  <c:v>45293</c:v>
                </c:pt>
                <c:pt idx="706" formatCode="yyyy\.mm\.dd\.">
                  <c:v>45294</c:v>
                </c:pt>
                <c:pt idx="707" formatCode="yyyy\.mm\.dd\.">
                  <c:v>45295</c:v>
                </c:pt>
                <c:pt idx="708" formatCode="yyyy\.mm\.dd\.">
                  <c:v>45296</c:v>
                </c:pt>
                <c:pt idx="709" formatCode="yyyy\.mm\.dd\.">
                  <c:v>45299</c:v>
                </c:pt>
                <c:pt idx="710" formatCode="yyyy\.mm\.dd\.">
                  <c:v>45300</c:v>
                </c:pt>
                <c:pt idx="711" formatCode="yyyy\.mm\.dd\.">
                  <c:v>45301</c:v>
                </c:pt>
                <c:pt idx="712" formatCode="yyyy\.mm\.dd\.">
                  <c:v>45302</c:v>
                </c:pt>
                <c:pt idx="713" formatCode="yyyy\.mm\.dd\.">
                  <c:v>45303</c:v>
                </c:pt>
                <c:pt idx="714" formatCode="yyyy\.mm\.dd\.">
                  <c:v>45306</c:v>
                </c:pt>
                <c:pt idx="715" formatCode="yyyy\.mm\.dd\.">
                  <c:v>45307</c:v>
                </c:pt>
                <c:pt idx="716" formatCode="yyyy\.mm\.dd\.">
                  <c:v>45308</c:v>
                </c:pt>
                <c:pt idx="717" formatCode="yyyy\.mm\.dd\.">
                  <c:v>45309</c:v>
                </c:pt>
                <c:pt idx="718" formatCode="yyyy\.mm\.dd\.">
                  <c:v>45310</c:v>
                </c:pt>
                <c:pt idx="719" formatCode="yyyy\.mm\.dd\.">
                  <c:v>45313</c:v>
                </c:pt>
                <c:pt idx="720" formatCode="yyyy\.mm\.dd\.">
                  <c:v>45314</c:v>
                </c:pt>
                <c:pt idx="721" formatCode="yyyy\.mm\.dd\.">
                  <c:v>45315</c:v>
                </c:pt>
                <c:pt idx="722" formatCode="yyyy\.mm\.dd\.">
                  <c:v>45316</c:v>
                </c:pt>
                <c:pt idx="723" formatCode="yyyy\.mm\.dd\.">
                  <c:v>45317</c:v>
                </c:pt>
                <c:pt idx="724" formatCode="yyyy\.mm\.dd\.">
                  <c:v>45320</c:v>
                </c:pt>
                <c:pt idx="725" formatCode="yyyy\.mm\.dd\.">
                  <c:v>45321</c:v>
                </c:pt>
                <c:pt idx="726" formatCode="yyyy\.mm\.dd\.">
                  <c:v>45322</c:v>
                </c:pt>
                <c:pt idx="727" formatCode="yyyy\.mm\.dd\.">
                  <c:v>45323</c:v>
                </c:pt>
                <c:pt idx="728" formatCode="yyyy\.mm\.dd\.">
                  <c:v>45324</c:v>
                </c:pt>
                <c:pt idx="729" formatCode="yyyy\.mm\.dd\.">
                  <c:v>45327</c:v>
                </c:pt>
                <c:pt idx="730" formatCode="yyyy\.mm\.dd\.">
                  <c:v>45328</c:v>
                </c:pt>
                <c:pt idx="731" formatCode="yyyy\.mm\.dd\.">
                  <c:v>45329</c:v>
                </c:pt>
                <c:pt idx="732" formatCode="yyyy\.mm\.dd\.">
                  <c:v>45330</c:v>
                </c:pt>
                <c:pt idx="733" formatCode="yyyy\.mm\.dd\.">
                  <c:v>45331</c:v>
                </c:pt>
                <c:pt idx="734" formatCode="yyyy\.mm\.dd\.">
                  <c:v>45334</c:v>
                </c:pt>
                <c:pt idx="735" formatCode="yyyy\.mm\.dd\.">
                  <c:v>45335</c:v>
                </c:pt>
                <c:pt idx="736" formatCode="yyyy\.mm\.dd\.">
                  <c:v>45336</c:v>
                </c:pt>
                <c:pt idx="737" formatCode="yyyy\.mm\.dd\.">
                  <c:v>45337</c:v>
                </c:pt>
                <c:pt idx="738" formatCode="yyyy\.mm\.dd\.">
                  <c:v>45338</c:v>
                </c:pt>
                <c:pt idx="739" formatCode="yyyy\.mm\.dd\.">
                  <c:v>45341</c:v>
                </c:pt>
                <c:pt idx="740" formatCode="yyyy\.mm\.dd\.">
                  <c:v>45342</c:v>
                </c:pt>
                <c:pt idx="741" formatCode="yyyy\.mm\.dd\.">
                  <c:v>45343</c:v>
                </c:pt>
                <c:pt idx="742" formatCode="yyyy\.mm\.dd\.">
                  <c:v>45344</c:v>
                </c:pt>
                <c:pt idx="743" formatCode="yyyy\.mm\.dd\.">
                  <c:v>45345</c:v>
                </c:pt>
                <c:pt idx="744" formatCode="yyyy\.mm\.dd\.">
                  <c:v>45348</c:v>
                </c:pt>
                <c:pt idx="745" formatCode="yyyy\.mm\.dd\.">
                  <c:v>45349</c:v>
                </c:pt>
                <c:pt idx="746" formatCode="yyyy\.mm\.dd\.">
                  <c:v>45350</c:v>
                </c:pt>
                <c:pt idx="747" formatCode="yyyy\.mm\.dd\.">
                  <c:v>45351</c:v>
                </c:pt>
                <c:pt idx="748" formatCode="yyyy\.mm\.dd\.">
                  <c:v>45352</c:v>
                </c:pt>
                <c:pt idx="749" formatCode="yyyy\.mm\.dd\.">
                  <c:v>45355</c:v>
                </c:pt>
                <c:pt idx="750" formatCode="yyyy\.mm\.dd\.">
                  <c:v>45356</c:v>
                </c:pt>
                <c:pt idx="751" formatCode="yyyy\.mm\.dd\.">
                  <c:v>45357</c:v>
                </c:pt>
                <c:pt idx="752" formatCode="yyyy\.mm\.dd\.">
                  <c:v>45358</c:v>
                </c:pt>
                <c:pt idx="753" formatCode="yyyy\.mm\.dd\.">
                  <c:v>45359</c:v>
                </c:pt>
                <c:pt idx="754" formatCode="yyyy\.mm\.dd\.">
                  <c:v>45362</c:v>
                </c:pt>
                <c:pt idx="755" formatCode="yyyy\.mm\.dd\.">
                  <c:v>45363</c:v>
                </c:pt>
                <c:pt idx="756" formatCode="yyyy\.mm\.dd\.">
                  <c:v>45364</c:v>
                </c:pt>
                <c:pt idx="757" formatCode="yyyy\.mm\.dd\.">
                  <c:v>45365</c:v>
                </c:pt>
                <c:pt idx="758" formatCode="yyyy\.mm\.dd\.">
                  <c:v>45366</c:v>
                </c:pt>
                <c:pt idx="759" formatCode="yyyy\.mm\.dd\.">
                  <c:v>45369</c:v>
                </c:pt>
                <c:pt idx="760" formatCode="yyyy\.mm\.dd\.">
                  <c:v>45370</c:v>
                </c:pt>
                <c:pt idx="761" formatCode="yyyy\.mm\.dd\.">
                  <c:v>45371</c:v>
                </c:pt>
                <c:pt idx="762" formatCode="yyyy\.mm\.dd\.">
                  <c:v>45372</c:v>
                </c:pt>
                <c:pt idx="763" formatCode="yyyy\.mm\.dd\.">
                  <c:v>45373</c:v>
                </c:pt>
                <c:pt idx="764" formatCode="yyyy\.mm\.dd\.">
                  <c:v>45376</c:v>
                </c:pt>
                <c:pt idx="765" formatCode="yyyy\.mm\.dd\.">
                  <c:v>45377</c:v>
                </c:pt>
                <c:pt idx="766" formatCode="yyyy\.mm\.dd\.">
                  <c:v>45378</c:v>
                </c:pt>
                <c:pt idx="767" formatCode="yyyy\.mm\.dd\.">
                  <c:v>45379</c:v>
                </c:pt>
                <c:pt idx="768" formatCode="yyyy\.mm\.dd\.">
                  <c:v>45380</c:v>
                </c:pt>
                <c:pt idx="769" formatCode="yyyy\.mm\.dd\.">
                  <c:v>45383</c:v>
                </c:pt>
                <c:pt idx="770" formatCode="yyyy\.mm\.dd\.">
                  <c:v>45384</c:v>
                </c:pt>
                <c:pt idx="771" formatCode="yyyy\.mm\.dd\.">
                  <c:v>45385</c:v>
                </c:pt>
                <c:pt idx="772" formatCode="yyyy\.mm\.dd\.">
                  <c:v>45386</c:v>
                </c:pt>
                <c:pt idx="773" formatCode="yyyy\.mm\.dd\.">
                  <c:v>45387</c:v>
                </c:pt>
                <c:pt idx="774" formatCode="yyyy\.mm\.dd\.">
                  <c:v>45390</c:v>
                </c:pt>
                <c:pt idx="775" formatCode="yyyy\.mm\.dd\.">
                  <c:v>45391</c:v>
                </c:pt>
                <c:pt idx="776" formatCode="yyyy\.mm\.dd\.">
                  <c:v>45392</c:v>
                </c:pt>
                <c:pt idx="777" formatCode="yyyy\.mm\.dd\.">
                  <c:v>45393</c:v>
                </c:pt>
                <c:pt idx="778" formatCode="yyyy\.mm\.dd\.">
                  <c:v>45394</c:v>
                </c:pt>
                <c:pt idx="779" formatCode="yyyy\.mm\.dd\.">
                  <c:v>45397</c:v>
                </c:pt>
                <c:pt idx="780" formatCode="yyyy\.mm\.dd\.">
                  <c:v>45398</c:v>
                </c:pt>
                <c:pt idx="781" formatCode="yyyy\.mm\.dd\.">
                  <c:v>45399</c:v>
                </c:pt>
                <c:pt idx="782" formatCode="yyyy\.mm\.dd\.">
                  <c:v>45400</c:v>
                </c:pt>
                <c:pt idx="783" formatCode="yyyy\.mm\.dd\.">
                  <c:v>45401</c:v>
                </c:pt>
                <c:pt idx="784" formatCode="yyyy\.mm\.dd\.">
                  <c:v>45404</c:v>
                </c:pt>
                <c:pt idx="785" formatCode="yyyy\.mm\.dd\.">
                  <c:v>45405</c:v>
                </c:pt>
                <c:pt idx="786" formatCode="yyyy\.mm\.dd\.">
                  <c:v>45406</c:v>
                </c:pt>
                <c:pt idx="787" formatCode="yyyy\.mm\.dd\.">
                  <c:v>45407</c:v>
                </c:pt>
                <c:pt idx="788" formatCode="yyyy\.mm\.dd\.">
                  <c:v>45408</c:v>
                </c:pt>
                <c:pt idx="789" formatCode="yyyy\.mm\.dd\.">
                  <c:v>45411</c:v>
                </c:pt>
                <c:pt idx="790" formatCode="yyyy\.mm\.dd\.">
                  <c:v>45412</c:v>
                </c:pt>
                <c:pt idx="791" formatCode="yyyy\.mm\.dd\.">
                  <c:v>45413</c:v>
                </c:pt>
                <c:pt idx="792" formatCode="yyyy\.mm\.dd\.">
                  <c:v>45414</c:v>
                </c:pt>
                <c:pt idx="793" formatCode="yyyy\.mm\.dd\.">
                  <c:v>45415</c:v>
                </c:pt>
                <c:pt idx="794" formatCode="yyyy\.mm\.dd\.">
                  <c:v>45418</c:v>
                </c:pt>
                <c:pt idx="795" formatCode="yyyy\.mm\.dd\.">
                  <c:v>45419</c:v>
                </c:pt>
                <c:pt idx="796" formatCode="yyyy\.mm\.dd\.">
                  <c:v>45420</c:v>
                </c:pt>
                <c:pt idx="797" formatCode="yyyy\.mm\.dd\.">
                  <c:v>45421</c:v>
                </c:pt>
                <c:pt idx="798" formatCode="yyyy\.mm\.dd\.">
                  <c:v>45422</c:v>
                </c:pt>
                <c:pt idx="799" formatCode="yyyy\.mm\.dd\.">
                  <c:v>45425</c:v>
                </c:pt>
                <c:pt idx="800" formatCode="yyyy\.mm\.dd\.">
                  <c:v>45426</c:v>
                </c:pt>
                <c:pt idx="801" formatCode="yyyy\.mm\.dd\.">
                  <c:v>45427</c:v>
                </c:pt>
                <c:pt idx="802" formatCode="yyyy\.mm\.dd\.">
                  <c:v>45428</c:v>
                </c:pt>
                <c:pt idx="803" formatCode="yyyy\.mm\.dd\.">
                  <c:v>45429</c:v>
                </c:pt>
                <c:pt idx="804" formatCode="yyyy\.mm\.dd\.">
                  <c:v>45432</c:v>
                </c:pt>
                <c:pt idx="805" formatCode="yyyy\.mm\.dd\.">
                  <c:v>45433</c:v>
                </c:pt>
                <c:pt idx="806" formatCode="yyyy\.mm\.dd\.">
                  <c:v>45434</c:v>
                </c:pt>
                <c:pt idx="807" formatCode="yyyy\.mm\.dd\.">
                  <c:v>45435</c:v>
                </c:pt>
                <c:pt idx="808" formatCode="yyyy\.mm\.dd\.">
                  <c:v>45436</c:v>
                </c:pt>
                <c:pt idx="809" formatCode="yyyy\.mm\.dd\.">
                  <c:v>45439</c:v>
                </c:pt>
                <c:pt idx="810" formatCode="yyyy\.mm\.dd\.">
                  <c:v>45440</c:v>
                </c:pt>
                <c:pt idx="811" formatCode="yyyy\.mm\.dd\.">
                  <c:v>45441</c:v>
                </c:pt>
                <c:pt idx="812" formatCode="yyyy\.mm\.dd\.">
                  <c:v>45442</c:v>
                </c:pt>
                <c:pt idx="813" formatCode="yyyy\.mm\.dd\.">
                  <c:v>45443</c:v>
                </c:pt>
                <c:pt idx="814" formatCode="yyyy\.mm\.dd\.">
                  <c:v>45446</c:v>
                </c:pt>
                <c:pt idx="815" formatCode="yyyy\.mm\.dd\.">
                  <c:v>45447</c:v>
                </c:pt>
                <c:pt idx="816" formatCode="yyyy\.mm\.dd\.">
                  <c:v>45448</c:v>
                </c:pt>
                <c:pt idx="817" formatCode="yyyy\.mm\.dd\.">
                  <c:v>45449</c:v>
                </c:pt>
                <c:pt idx="818" formatCode="yyyy\.mm\.dd\.">
                  <c:v>45450</c:v>
                </c:pt>
                <c:pt idx="819" formatCode="yyyy\.mm\.dd\.">
                  <c:v>45453</c:v>
                </c:pt>
                <c:pt idx="820" formatCode="yyyy\.mm\.dd\.">
                  <c:v>45454</c:v>
                </c:pt>
                <c:pt idx="821" formatCode="yyyy\.mm\.dd\.">
                  <c:v>45455</c:v>
                </c:pt>
                <c:pt idx="822" formatCode="yyyy\.mm\.dd\.">
                  <c:v>45456</c:v>
                </c:pt>
                <c:pt idx="823" formatCode="yyyy\.mm\.dd\.">
                  <c:v>45457</c:v>
                </c:pt>
                <c:pt idx="824" formatCode="yyyy\.mm\.dd\.">
                  <c:v>45460</c:v>
                </c:pt>
                <c:pt idx="825" formatCode="yyyy\.mm\.dd\.">
                  <c:v>45461</c:v>
                </c:pt>
                <c:pt idx="826" formatCode="yyyy\.mm\.dd\.">
                  <c:v>45462</c:v>
                </c:pt>
                <c:pt idx="827" formatCode="yyyy\.mm\.dd\.">
                  <c:v>45463</c:v>
                </c:pt>
                <c:pt idx="828" formatCode="yyyy\.mm\.dd\.">
                  <c:v>45464</c:v>
                </c:pt>
                <c:pt idx="829" formatCode="yyyy\.mm\.dd\.">
                  <c:v>45467</c:v>
                </c:pt>
                <c:pt idx="830" formatCode="yyyy\.mm\.dd\.">
                  <c:v>45468</c:v>
                </c:pt>
                <c:pt idx="831" formatCode="yyyy\.mm\.dd\.">
                  <c:v>45469</c:v>
                </c:pt>
                <c:pt idx="832" formatCode="yyyy\.mm\.dd\.">
                  <c:v>45470</c:v>
                </c:pt>
                <c:pt idx="833" formatCode="yyyy\.mm\.dd\.">
                  <c:v>45471</c:v>
                </c:pt>
                <c:pt idx="834" formatCode="yyyy\.mm\.dd\.">
                  <c:v>45474</c:v>
                </c:pt>
                <c:pt idx="835" formatCode="yyyy\.mm\.dd\.">
                  <c:v>45475</c:v>
                </c:pt>
                <c:pt idx="836" formatCode="yyyy\.mm\.dd\.">
                  <c:v>45476</c:v>
                </c:pt>
                <c:pt idx="837" formatCode="yyyy\.mm\.dd\.">
                  <c:v>45477</c:v>
                </c:pt>
                <c:pt idx="838" formatCode="yyyy\.mm\.dd\.">
                  <c:v>45478</c:v>
                </c:pt>
                <c:pt idx="839" formatCode="yyyy\.mm\.dd\.">
                  <c:v>45481</c:v>
                </c:pt>
                <c:pt idx="840" formatCode="yyyy\.mm\.dd\.">
                  <c:v>45482</c:v>
                </c:pt>
                <c:pt idx="841" formatCode="yyyy\.mm\.dd\.">
                  <c:v>45483</c:v>
                </c:pt>
                <c:pt idx="842" formatCode="yyyy\.mm\.dd\.">
                  <c:v>45484</c:v>
                </c:pt>
                <c:pt idx="843" formatCode="yyyy\.mm\.dd\.">
                  <c:v>45485</c:v>
                </c:pt>
                <c:pt idx="844" formatCode="yyyy\.mm\.dd\.">
                  <c:v>45488</c:v>
                </c:pt>
                <c:pt idx="845" formatCode="yyyy\.mm\.dd\.">
                  <c:v>45489</c:v>
                </c:pt>
                <c:pt idx="846" formatCode="yyyy\.mm\.dd\.">
                  <c:v>45490</c:v>
                </c:pt>
                <c:pt idx="847" formatCode="yyyy\.mm\.dd\.">
                  <c:v>45491</c:v>
                </c:pt>
                <c:pt idx="848" formatCode="yyyy\.mm\.dd\.">
                  <c:v>45492</c:v>
                </c:pt>
                <c:pt idx="849" formatCode="yyyy\.mm\.dd\.">
                  <c:v>45495</c:v>
                </c:pt>
                <c:pt idx="850" formatCode="yyyy\.mm\.dd\.">
                  <c:v>45496</c:v>
                </c:pt>
                <c:pt idx="851" formatCode="yyyy\.mm\.dd\.">
                  <c:v>45497</c:v>
                </c:pt>
                <c:pt idx="852" formatCode="yyyy\.mm\.dd\.">
                  <c:v>45498</c:v>
                </c:pt>
                <c:pt idx="853" formatCode="yyyy\.mm\.dd\.">
                  <c:v>45499</c:v>
                </c:pt>
                <c:pt idx="854" formatCode="yyyy\.mm\.dd\.">
                  <c:v>45502</c:v>
                </c:pt>
                <c:pt idx="855" formatCode="yyyy\.mm\.dd\.">
                  <c:v>45503</c:v>
                </c:pt>
                <c:pt idx="856" formatCode="yyyy\.mm\.dd\.">
                  <c:v>45504</c:v>
                </c:pt>
                <c:pt idx="857" formatCode="yyyy\.mm\.dd\.">
                  <c:v>45505</c:v>
                </c:pt>
                <c:pt idx="858" formatCode="yyyy\.mm\.dd\.">
                  <c:v>45506</c:v>
                </c:pt>
                <c:pt idx="859" formatCode="yyyy\.mm\.dd\.">
                  <c:v>45509</c:v>
                </c:pt>
                <c:pt idx="860" formatCode="yyyy\.mm\.dd\.">
                  <c:v>45510</c:v>
                </c:pt>
                <c:pt idx="861" formatCode="yyyy\.mm\.dd\.">
                  <c:v>45511</c:v>
                </c:pt>
                <c:pt idx="862" formatCode="yyyy\.mm\.dd\.">
                  <c:v>45512</c:v>
                </c:pt>
                <c:pt idx="863" formatCode="yyyy\.mm\.dd\.">
                  <c:v>45513</c:v>
                </c:pt>
                <c:pt idx="864" formatCode="yyyy\.mm\.dd\.">
                  <c:v>45516</c:v>
                </c:pt>
                <c:pt idx="865" formatCode="yyyy\.mm\.dd\.">
                  <c:v>45517</c:v>
                </c:pt>
                <c:pt idx="866" formatCode="yyyy\.mm\.dd\.">
                  <c:v>45518</c:v>
                </c:pt>
                <c:pt idx="867" formatCode="yyyy\.mm\.dd\.">
                  <c:v>45519</c:v>
                </c:pt>
                <c:pt idx="868" formatCode="yyyy\.mm\.dd\.">
                  <c:v>45520</c:v>
                </c:pt>
                <c:pt idx="869" formatCode="yyyy\.mm\.dd\.">
                  <c:v>45523</c:v>
                </c:pt>
                <c:pt idx="870" formatCode="yyyy\.mm\.dd\.">
                  <c:v>45524</c:v>
                </c:pt>
                <c:pt idx="871" formatCode="yyyy\.mm\.dd\.">
                  <c:v>45525</c:v>
                </c:pt>
                <c:pt idx="872" formatCode="yyyy\.mm\.dd\.">
                  <c:v>45526</c:v>
                </c:pt>
                <c:pt idx="873" formatCode="yyyy\.mm\.dd\.">
                  <c:v>45527</c:v>
                </c:pt>
                <c:pt idx="874" formatCode="yyyy\.mm\.dd\.">
                  <c:v>45530</c:v>
                </c:pt>
                <c:pt idx="875" formatCode="yyyy\.mm\.dd\.">
                  <c:v>45531</c:v>
                </c:pt>
                <c:pt idx="876" formatCode="yyyy\.mm\.dd\.">
                  <c:v>45532</c:v>
                </c:pt>
                <c:pt idx="877" formatCode="yyyy\.mm\.dd\.">
                  <c:v>45533</c:v>
                </c:pt>
                <c:pt idx="878" formatCode="yyyy\.mm\.dd\.">
                  <c:v>45534</c:v>
                </c:pt>
                <c:pt idx="879" formatCode="yyyy\.mm\.dd\.">
                  <c:v>45537</c:v>
                </c:pt>
                <c:pt idx="880" formatCode="yyyy\.mm\.dd\.">
                  <c:v>45538</c:v>
                </c:pt>
                <c:pt idx="881" formatCode="yyyy\.mm\.dd\.">
                  <c:v>45539</c:v>
                </c:pt>
                <c:pt idx="882" formatCode="yyyy\.mm\.dd\.">
                  <c:v>45540</c:v>
                </c:pt>
                <c:pt idx="883" formatCode="yyyy\.mm\.dd\.">
                  <c:v>45541</c:v>
                </c:pt>
                <c:pt idx="884" formatCode="yyyy\.mm\.dd\.">
                  <c:v>45544</c:v>
                </c:pt>
                <c:pt idx="885" formatCode="yyyy\.mm\.dd\.">
                  <c:v>45545</c:v>
                </c:pt>
                <c:pt idx="886" formatCode="yyyy\.mm\.dd\.">
                  <c:v>45546</c:v>
                </c:pt>
                <c:pt idx="887" formatCode="yyyy\.mm\.dd\.">
                  <c:v>45547</c:v>
                </c:pt>
                <c:pt idx="888" formatCode="yyyy\.mm\.dd\.">
                  <c:v>45548</c:v>
                </c:pt>
                <c:pt idx="889" formatCode="yyyy\.mm\.dd\.">
                  <c:v>45551</c:v>
                </c:pt>
                <c:pt idx="890" formatCode="yyyy\.mm\.dd\.">
                  <c:v>45552</c:v>
                </c:pt>
                <c:pt idx="891" formatCode="yyyy\.mm\.dd\.">
                  <c:v>45553</c:v>
                </c:pt>
                <c:pt idx="892" formatCode="yyyy\.mm\.dd\.">
                  <c:v>45554</c:v>
                </c:pt>
                <c:pt idx="893" formatCode="yyyy\.mm\.dd\.">
                  <c:v>45555</c:v>
                </c:pt>
                <c:pt idx="894" formatCode="yyyy\.mm\.dd\.">
                  <c:v>45558</c:v>
                </c:pt>
                <c:pt idx="895" formatCode="yyyy\.mm\.dd\.">
                  <c:v>45559</c:v>
                </c:pt>
                <c:pt idx="896" formatCode="yyyy\.mm\.dd\.">
                  <c:v>45560</c:v>
                </c:pt>
                <c:pt idx="897" formatCode="yyyy\.mm\.dd\.">
                  <c:v>45561</c:v>
                </c:pt>
                <c:pt idx="898" formatCode="yyyy\.mm\.dd\.">
                  <c:v>45562</c:v>
                </c:pt>
                <c:pt idx="899" formatCode="yyyy\.mm\.dd\.">
                  <c:v>45565</c:v>
                </c:pt>
                <c:pt idx="900" formatCode="yyyy\.mm\.dd\.">
                  <c:v>45566</c:v>
                </c:pt>
                <c:pt idx="901" formatCode="yyyy\.mm\.dd\.">
                  <c:v>45567</c:v>
                </c:pt>
                <c:pt idx="902" formatCode="yyyy\.mm\.dd\.">
                  <c:v>45568</c:v>
                </c:pt>
                <c:pt idx="903" formatCode="yyyy\.mm\.dd\.">
                  <c:v>45569</c:v>
                </c:pt>
                <c:pt idx="904" formatCode="yyyy\.mm\.dd\.">
                  <c:v>45572</c:v>
                </c:pt>
                <c:pt idx="905" formatCode="yyyy\.mm\.dd\.">
                  <c:v>45573</c:v>
                </c:pt>
                <c:pt idx="906" formatCode="yyyy\.mm\.dd\.">
                  <c:v>45574</c:v>
                </c:pt>
                <c:pt idx="907" formatCode="yyyy\.mm\.dd\.">
                  <c:v>45575</c:v>
                </c:pt>
                <c:pt idx="908" formatCode="yyyy\.mm\.dd\.">
                  <c:v>45576</c:v>
                </c:pt>
                <c:pt idx="909" formatCode="yyyy\.mm\.dd\.">
                  <c:v>45579</c:v>
                </c:pt>
                <c:pt idx="910" formatCode="yyyy\.mm\.dd\.">
                  <c:v>45580</c:v>
                </c:pt>
                <c:pt idx="911" formatCode="yyyy\.mm\.dd\.">
                  <c:v>45581</c:v>
                </c:pt>
                <c:pt idx="912" formatCode="yyyy\.mm\.dd\.">
                  <c:v>45582</c:v>
                </c:pt>
                <c:pt idx="913" formatCode="yyyy\.mm\.dd\.">
                  <c:v>45583</c:v>
                </c:pt>
                <c:pt idx="914" formatCode="yyyy\.mm\.dd\.">
                  <c:v>45586</c:v>
                </c:pt>
                <c:pt idx="915" formatCode="yyyy\.mm\.dd\.">
                  <c:v>45587</c:v>
                </c:pt>
                <c:pt idx="916" formatCode="yyyy\.mm\.dd\.">
                  <c:v>45588</c:v>
                </c:pt>
                <c:pt idx="917" formatCode="yyyy\.mm\.dd\.">
                  <c:v>45589</c:v>
                </c:pt>
                <c:pt idx="918" formatCode="yyyy\.mm\.dd\.">
                  <c:v>45590</c:v>
                </c:pt>
                <c:pt idx="919" formatCode="yyyy\.mm\.dd\.">
                  <c:v>45593</c:v>
                </c:pt>
                <c:pt idx="920" formatCode="yyyy\.mm\.dd\.">
                  <c:v>45594</c:v>
                </c:pt>
                <c:pt idx="921" formatCode="yyyy\.mm\.dd\.">
                  <c:v>45595</c:v>
                </c:pt>
                <c:pt idx="922" formatCode="yyyy\.mm\.dd\.">
                  <c:v>45596</c:v>
                </c:pt>
                <c:pt idx="923" formatCode="yyyy\.mm\.dd\.">
                  <c:v>45597</c:v>
                </c:pt>
                <c:pt idx="924" formatCode="yyyy\.mm\.dd\.">
                  <c:v>45600</c:v>
                </c:pt>
                <c:pt idx="925" formatCode="yyyy\.mm\.dd\.">
                  <c:v>45601</c:v>
                </c:pt>
                <c:pt idx="926" formatCode="yyyy\.mm\.dd\.">
                  <c:v>45602</c:v>
                </c:pt>
                <c:pt idx="927" formatCode="yyyy\.mm\.dd\.">
                  <c:v>45603</c:v>
                </c:pt>
                <c:pt idx="928" formatCode="yyyy\.mm\.dd\.">
                  <c:v>45604</c:v>
                </c:pt>
                <c:pt idx="929" formatCode="yyyy\.mm\.dd\.">
                  <c:v>45607</c:v>
                </c:pt>
                <c:pt idx="930" formatCode="yyyy\.mm\.dd\.">
                  <c:v>45608</c:v>
                </c:pt>
                <c:pt idx="931" formatCode="yyyy\.mm\.dd\.">
                  <c:v>45609</c:v>
                </c:pt>
                <c:pt idx="932" formatCode="yyyy\.mm\.dd\.">
                  <c:v>45610</c:v>
                </c:pt>
                <c:pt idx="933" formatCode="yyyy\.mm\.dd\.">
                  <c:v>45611</c:v>
                </c:pt>
                <c:pt idx="934" formatCode="yyyy\.mm\.dd\.">
                  <c:v>45614</c:v>
                </c:pt>
                <c:pt idx="935" formatCode="yyyy\.mm\.dd\.">
                  <c:v>45615</c:v>
                </c:pt>
                <c:pt idx="936" formatCode="yyyy\.mm\.dd\.">
                  <c:v>45616</c:v>
                </c:pt>
                <c:pt idx="937" formatCode="yyyy\.mm\.dd\.">
                  <c:v>45617</c:v>
                </c:pt>
                <c:pt idx="938">
                  <c:v>45618</c:v>
                </c:pt>
                <c:pt idx="939">
                  <c:v>45621</c:v>
                </c:pt>
              </c:numCache>
            </c:numRef>
          </c:cat>
          <c:val>
            <c:numRef>
              <c:f>Munka1!$B$367:$B$1306</c:f>
              <c:numCache>
                <c:formatCode>General</c:formatCode>
                <c:ptCount val="940"/>
                <c:pt idx="0">
                  <c:v>1.5101</c:v>
                </c:pt>
                <c:pt idx="1">
                  <c:v>1.5101</c:v>
                </c:pt>
                <c:pt idx="2">
                  <c:v>1.6279999999999999</c:v>
                </c:pt>
                <c:pt idx="3">
                  <c:v>1.6473</c:v>
                </c:pt>
                <c:pt idx="4">
                  <c:v>1.7052</c:v>
                </c:pt>
                <c:pt idx="5">
                  <c:v>1.7211000000000001</c:v>
                </c:pt>
                <c:pt idx="6">
                  <c:v>1.762</c:v>
                </c:pt>
                <c:pt idx="7">
                  <c:v>1.762</c:v>
                </c:pt>
                <c:pt idx="8">
                  <c:v>1.762</c:v>
                </c:pt>
                <c:pt idx="9">
                  <c:v>1.7603</c:v>
                </c:pt>
                <c:pt idx="10">
                  <c:v>1.7357</c:v>
                </c:pt>
                <c:pt idx="11">
                  <c:v>1.7427999999999999</c:v>
                </c:pt>
                <c:pt idx="12">
                  <c:v>1.7040999999999999</c:v>
                </c:pt>
                <c:pt idx="13">
                  <c:v>1.7841</c:v>
                </c:pt>
                <c:pt idx="14">
                  <c:v>1.7841</c:v>
                </c:pt>
                <c:pt idx="15">
                  <c:v>1.7841</c:v>
                </c:pt>
                <c:pt idx="16">
                  <c:v>1.7841</c:v>
                </c:pt>
                <c:pt idx="17">
                  <c:v>1.8734999999999999</c:v>
                </c:pt>
                <c:pt idx="18">
                  <c:v>1.8646</c:v>
                </c:pt>
                <c:pt idx="19">
                  <c:v>1.804</c:v>
                </c:pt>
                <c:pt idx="20">
                  <c:v>1.7581</c:v>
                </c:pt>
                <c:pt idx="21">
                  <c:v>1.7581</c:v>
                </c:pt>
                <c:pt idx="22">
                  <c:v>1.7581</c:v>
                </c:pt>
                <c:pt idx="23">
                  <c:v>1.7706</c:v>
                </c:pt>
                <c:pt idx="24">
                  <c:v>1.7688999999999999</c:v>
                </c:pt>
                <c:pt idx="25">
                  <c:v>1.8636999999999999</c:v>
                </c:pt>
                <c:pt idx="26">
                  <c:v>1.7994000000000001</c:v>
                </c:pt>
                <c:pt idx="27">
                  <c:v>1.7694000000000001</c:v>
                </c:pt>
                <c:pt idx="28">
                  <c:v>1.7694000000000001</c:v>
                </c:pt>
                <c:pt idx="29">
                  <c:v>1.7694000000000001</c:v>
                </c:pt>
                <c:pt idx="30">
                  <c:v>1.7766999999999999</c:v>
                </c:pt>
                <c:pt idx="31">
                  <c:v>1.7875000000000001</c:v>
                </c:pt>
                <c:pt idx="32">
                  <c:v>1.7750999999999999</c:v>
                </c:pt>
                <c:pt idx="33">
                  <c:v>1.8306</c:v>
                </c:pt>
                <c:pt idx="34">
                  <c:v>1.9085000000000001</c:v>
                </c:pt>
                <c:pt idx="35">
                  <c:v>1.9085000000000001</c:v>
                </c:pt>
                <c:pt idx="36">
                  <c:v>1.9085000000000001</c:v>
                </c:pt>
                <c:pt idx="37">
                  <c:v>1.9158999999999999</c:v>
                </c:pt>
                <c:pt idx="38">
                  <c:v>1.9632000000000001</c:v>
                </c:pt>
                <c:pt idx="39">
                  <c:v>1.9415</c:v>
                </c:pt>
                <c:pt idx="40">
                  <c:v>2.0293999999999999</c:v>
                </c:pt>
                <c:pt idx="41">
                  <c:v>1.9371</c:v>
                </c:pt>
                <c:pt idx="42">
                  <c:v>1.9371</c:v>
                </c:pt>
                <c:pt idx="43">
                  <c:v>1.9371</c:v>
                </c:pt>
                <c:pt idx="44">
                  <c:v>1.9875</c:v>
                </c:pt>
                <c:pt idx="45">
                  <c:v>2.0434000000000001</c:v>
                </c:pt>
                <c:pt idx="46">
                  <c:v>2.0381999999999998</c:v>
                </c:pt>
                <c:pt idx="47">
                  <c:v>1.9615</c:v>
                </c:pt>
                <c:pt idx="48">
                  <c:v>1.9286000000000001</c:v>
                </c:pt>
                <c:pt idx="49">
                  <c:v>1.9286000000000001</c:v>
                </c:pt>
                <c:pt idx="50">
                  <c:v>1.9286000000000001</c:v>
                </c:pt>
                <c:pt idx="51">
                  <c:v>1.9286000000000001</c:v>
                </c:pt>
                <c:pt idx="52">
                  <c:v>1.9390000000000001</c:v>
                </c:pt>
                <c:pt idx="53">
                  <c:v>1.9912000000000001</c:v>
                </c:pt>
                <c:pt idx="54">
                  <c:v>1.9633</c:v>
                </c:pt>
                <c:pt idx="55">
                  <c:v>1.9617</c:v>
                </c:pt>
                <c:pt idx="56">
                  <c:v>1.9617</c:v>
                </c:pt>
                <c:pt idx="57">
                  <c:v>1.9617</c:v>
                </c:pt>
                <c:pt idx="58">
                  <c:v>1.825</c:v>
                </c:pt>
                <c:pt idx="59">
                  <c:v>1.7275</c:v>
                </c:pt>
                <c:pt idx="60">
                  <c:v>1.8767</c:v>
                </c:pt>
                <c:pt idx="61">
                  <c:v>1.8405</c:v>
                </c:pt>
                <c:pt idx="62">
                  <c:v>1.7306999999999999</c:v>
                </c:pt>
                <c:pt idx="63">
                  <c:v>1.7306999999999999</c:v>
                </c:pt>
                <c:pt idx="64">
                  <c:v>1.7306999999999999</c:v>
                </c:pt>
                <c:pt idx="65">
                  <c:v>1.7734000000000001</c:v>
                </c:pt>
                <c:pt idx="66">
                  <c:v>1.8455999999999999</c:v>
                </c:pt>
                <c:pt idx="67">
                  <c:v>1.9531000000000001</c:v>
                </c:pt>
                <c:pt idx="68">
                  <c:v>1.9863999999999999</c:v>
                </c:pt>
                <c:pt idx="69">
                  <c:v>1.9917</c:v>
                </c:pt>
                <c:pt idx="70">
                  <c:v>1.9917</c:v>
                </c:pt>
                <c:pt idx="71">
                  <c:v>1.9917</c:v>
                </c:pt>
                <c:pt idx="72">
                  <c:v>2.133</c:v>
                </c:pt>
                <c:pt idx="73">
                  <c:v>2.1436999999999999</c:v>
                </c:pt>
                <c:pt idx="74">
                  <c:v>2.1848999999999998</c:v>
                </c:pt>
                <c:pt idx="75">
                  <c:v>2.1705999999999999</c:v>
                </c:pt>
                <c:pt idx="76">
                  <c:v>2.1494</c:v>
                </c:pt>
                <c:pt idx="77">
                  <c:v>2.1494</c:v>
                </c:pt>
                <c:pt idx="78">
                  <c:v>2.1494</c:v>
                </c:pt>
                <c:pt idx="79">
                  <c:v>2.2896000000000001</c:v>
                </c:pt>
                <c:pt idx="80">
                  <c:v>2.3824999999999998</c:v>
                </c:pt>
                <c:pt idx="81">
                  <c:v>2.2917000000000001</c:v>
                </c:pt>
                <c:pt idx="82">
                  <c:v>2.3717999999999999</c:v>
                </c:pt>
                <c:pt idx="83">
                  <c:v>2.4731000000000001</c:v>
                </c:pt>
                <c:pt idx="84">
                  <c:v>2.4731000000000001</c:v>
                </c:pt>
                <c:pt idx="85">
                  <c:v>2.4731000000000001</c:v>
                </c:pt>
                <c:pt idx="86">
                  <c:v>2.4584999999999999</c:v>
                </c:pt>
                <c:pt idx="87">
                  <c:v>2.3944000000000001</c:v>
                </c:pt>
                <c:pt idx="88">
                  <c:v>2.3488000000000002</c:v>
                </c:pt>
                <c:pt idx="89">
                  <c:v>2.3380000000000001</c:v>
                </c:pt>
                <c:pt idx="90">
                  <c:v>2.3822000000000001</c:v>
                </c:pt>
                <c:pt idx="91">
                  <c:v>2.3822000000000001</c:v>
                </c:pt>
                <c:pt idx="92">
                  <c:v>2.3822000000000001</c:v>
                </c:pt>
                <c:pt idx="93">
                  <c:v>2.3950999999999998</c:v>
                </c:pt>
                <c:pt idx="94">
                  <c:v>2.5468999999999999</c:v>
                </c:pt>
                <c:pt idx="95">
                  <c:v>2.5975000000000001</c:v>
                </c:pt>
                <c:pt idx="96">
                  <c:v>2.6577999999999999</c:v>
                </c:pt>
                <c:pt idx="97">
                  <c:v>2.7</c:v>
                </c:pt>
                <c:pt idx="98">
                  <c:v>2.7</c:v>
                </c:pt>
                <c:pt idx="99">
                  <c:v>2.7</c:v>
                </c:pt>
                <c:pt idx="100">
                  <c:v>2.7801</c:v>
                </c:pt>
                <c:pt idx="101">
                  <c:v>2.7212999999999998</c:v>
                </c:pt>
                <c:pt idx="102">
                  <c:v>2.6987000000000001</c:v>
                </c:pt>
                <c:pt idx="103">
                  <c:v>2.8275000000000001</c:v>
                </c:pt>
                <c:pt idx="104">
                  <c:v>2.8275000000000001</c:v>
                </c:pt>
                <c:pt idx="105">
                  <c:v>2.8275000000000001</c:v>
                </c:pt>
                <c:pt idx="106">
                  <c:v>2.8275000000000001</c:v>
                </c:pt>
                <c:pt idx="107">
                  <c:v>2.8527</c:v>
                </c:pt>
                <c:pt idx="108">
                  <c:v>2.9361000000000002</c:v>
                </c:pt>
                <c:pt idx="109">
                  <c:v>2.8319999999999999</c:v>
                </c:pt>
                <c:pt idx="110">
                  <c:v>2.9095</c:v>
                </c:pt>
                <c:pt idx="111">
                  <c:v>2.8986999999999998</c:v>
                </c:pt>
                <c:pt idx="112">
                  <c:v>2.8986999999999998</c:v>
                </c:pt>
                <c:pt idx="113">
                  <c:v>2.8986999999999998</c:v>
                </c:pt>
                <c:pt idx="114">
                  <c:v>2.8197999999999999</c:v>
                </c:pt>
                <c:pt idx="115">
                  <c:v>2.7204999999999999</c:v>
                </c:pt>
                <c:pt idx="116">
                  <c:v>2.8317999999999999</c:v>
                </c:pt>
                <c:pt idx="117">
                  <c:v>2.8224</c:v>
                </c:pt>
                <c:pt idx="118">
                  <c:v>2.9336000000000002</c:v>
                </c:pt>
                <c:pt idx="119">
                  <c:v>2.9336000000000002</c:v>
                </c:pt>
                <c:pt idx="120">
                  <c:v>2.9336000000000002</c:v>
                </c:pt>
                <c:pt idx="121">
                  <c:v>2.9807000000000001</c:v>
                </c:pt>
                <c:pt idx="122">
                  <c:v>2.9712000000000001</c:v>
                </c:pt>
                <c:pt idx="123">
                  <c:v>2.9344000000000001</c:v>
                </c:pt>
                <c:pt idx="124">
                  <c:v>3.0365000000000002</c:v>
                </c:pt>
                <c:pt idx="125">
                  <c:v>3.1265000000000001</c:v>
                </c:pt>
                <c:pt idx="126">
                  <c:v>3.1265000000000001</c:v>
                </c:pt>
                <c:pt idx="127">
                  <c:v>3.1265000000000001</c:v>
                </c:pt>
                <c:pt idx="128">
                  <c:v>3.0337999999999998</c:v>
                </c:pt>
                <c:pt idx="129">
                  <c:v>2.9908000000000001</c:v>
                </c:pt>
                <c:pt idx="130">
                  <c:v>2.9207000000000001</c:v>
                </c:pt>
                <c:pt idx="131">
                  <c:v>2.8479000000000001</c:v>
                </c:pt>
                <c:pt idx="132">
                  <c:v>2.9184999999999999</c:v>
                </c:pt>
                <c:pt idx="133">
                  <c:v>2.9184999999999999</c:v>
                </c:pt>
                <c:pt idx="134">
                  <c:v>2.9184999999999999</c:v>
                </c:pt>
                <c:pt idx="135">
                  <c:v>2.8822000000000001</c:v>
                </c:pt>
                <c:pt idx="136">
                  <c:v>2.9860000000000002</c:v>
                </c:pt>
                <c:pt idx="137">
                  <c:v>2.8839999999999999</c:v>
                </c:pt>
                <c:pt idx="138">
                  <c:v>2.8370000000000002</c:v>
                </c:pt>
                <c:pt idx="139">
                  <c:v>2.7810999999999999</c:v>
                </c:pt>
                <c:pt idx="140">
                  <c:v>2.7810999999999999</c:v>
                </c:pt>
                <c:pt idx="141">
                  <c:v>2.7810999999999999</c:v>
                </c:pt>
                <c:pt idx="142">
                  <c:v>2.8513999999999999</c:v>
                </c:pt>
                <c:pt idx="143">
                  <c:v>2.7505999999999999</c:v>
                </c:pt>
                <c:pt idx="144">
                  <c:v>2.7452000000000001</c:v>
                </c:pt>
                <c:pt idx="145">
                  <c:v>2.7469000000000001</c:v>
                </c:pt>
                <c:pt idx="146">
                  <c:v>2.7378</c:v>
                </c:pt>
                <c:pt idx="147">
                  <c:v>2.7378</c:v>
                </c:pt>
                <c:pt idx="148">
                  <c:v>2.7378</c:v>
                </c:pt>
                <c:pt idx="149">
                  <c:v>2.7378</c:v>
                </c:pt>
                <c:pt idx="150">
                  <c:v>2.8441000000000001</c:v>
                </c:pt>
                <c:pt idx="151">
                  <c:v>2.9058000000000002</c:v>
                </c:pt>
                <c:pt idx="152">
                  <c:v>2.9076</c:v>
                </c:pt>
                <c:pt idx="153">
                  <c:v>2.9331999999999998</c:v>
                </c:pt>
                <c:pt idx="154">
                  <c:v>2.9331999999999998</c:v>
                </c:pt>
                <c:pt idx="155">
                  <c:v>2.9331999999999998</c:v>
                </c:pt>
                <c:pt idx="156">
                  <c:v>3.0398999999999998</c:v>
                </c:pt>
                <c:pt idx="157">
                  <c:v>2.9735999999999998</c:v>
                </c:pt>
                <c:pt idx="158">
                  <c:v>3.0215000000000001</c:v>
                </c:pt>
                <c:pt idx="159">
                  <c:v>3.0417999999999998</c:v>
                </c:pt>
                <c:pt idx="160">
                  <c:v>3.1555</c:v>
                </c:pt>
                <c:pt idx="161">
                  <c:v>3.1555</c:v>
                </c:pt>
                <c:pt idx="162">
                  <c:v>3.1555</c:v>
                </c:pt>
                <c:pt idx="163">
                  <c:v>3.3597999999999999</c:v>
                </c:pt>
                <c:pt idx="164">
                  <c:v>3.4733000000000001</c:v>
                </c:pt>
                <c:pt idx="165">
                  <c:v>3.2839</c:v>
                </c:pt>
                <c:pt idx="166">
                  <c:v>3.1951999999999998</c:v>
                </c:pt>
                <c:pt idx="167">
                  <c:v>3.2256</c:v>
                </c:pt>
                <c:pt idx="168">
                  <c:v>3.2256</c:v>
                </c:pt>
                <c:pt idx="169">
                  <c:v>3.2256</c:v>
                </c:pt>
                <c:pt idx="170">
                  <c:v>3.2256</c:v>
                </c:pt>
                <c:pt idx="171">
                  <c:v>3.2749000000000001</c:v>
                </c:pt>
                <c:pt idx="172">
                  <c:v>3.1560999999999999</c:v>
                </c:pt>
                <c:pt idx="173">
                  <c:v>3.0870000000000002</c:v>
                </c:pt>
                <c:pt idx="174">
                  <c:v>3.1301000000000001</c:v>
                </c:pt>
                <c:pt idx="175">
                  <c:v>3.1301000000000001</c:v>
                </c:pt>
                <c:pt idx="176">
                  <c:v>3.1301000000000001</c:v>
                </c:pt>
                <c:pt idx="177">
                  <c:v>3.1997</c:v>
                </c:pt>
                <c:pt idx="178">
                  <c:v>3.1715</c:v>
                </c:pt>
                <c:pt idx="179">
                  <c:v>3.0891000000000002</c:v>
                </c:pt>
                <c:pt idx="180">
                  <c:v>3.0129000000000001</c:v>
                </c:pt>
                <c:pt idx="181">
                  <c:v>2.8803000000000001</c:v>
                </c:pt>
                <c:pt idx="182">
                  <c:v>2.8803000000000001</c:v>
                </c:pt>
                <c:pt idx="183">
                  <c:v>2.8803000000000001</c:v>
                </c:pt>
                <c:pt idx="184">
                  <c:v>2.8803000000000001</c:v>
                </c:pt>
                <c:pt idx="185">
                  <c:v>2.8054000000000001</c:v>
                </c:pt>
                <c:pt idx="186">
                  <c:v>2.9279999999999999</c:v>
                </c:pt>
                <c:pt idx="187">
                  <c:v>2.9944999999999999</c:v>
                </c:pt>
                <c:pt idx="188">
                  <c:v>3.0802999999999998</c:v>
                </c:pt>
                <c:pt idx="189">
                  <c:v>3.0802999999999998</c:v>
                </c:pt>
                <c:pt idx="190">
                  <c:v>3.0802999999999998</c:v>
                </c:pt>
                <c:pt idx="191">
                  <c:v>2.9927999999999999</c:v>
                </c:pt>
                <c:pt idx="192">
                  <c:v>2.9687000000000001</c:v>
                </c:pt>
                <c:pt idx="193">
                  <c:v>2.9336000000000002</c:v>
                </c:pt>
                <c:pt idx="194">
                  <c:v>2.9594999999999998</c:v>
                </c:pt>
                <c:pt idx="195">
                  <c:v>2.9152</c:v>
                </c:pt>
                <c:pt idx="196">
                  <c:v>2.9152</c:v>
                </c:pt>
                <c:pt idx="197">
                  <c:v>2.9152</c:v>
                </c:pt>
                <c:pt idx="198">
                  <c:v>2.9855</c:v>
                </c:pt>
                <c:pt idx="199">
                  <c:v>3.0209000000000001</c:v>
                </c:pt>
                <c:pt idx="200">
                  <c:v>3.0265</c:v>
                </c:pt>
                <c:pt idx="201">
                  <c:v>2.8746999999999998</c:v>
                </c:pt>
                <c:pt idx="202">
                  <c:v>2.7504</c:v>
                </c:pt>
                <c:pt idx="203">
                  <c:v>2.7504</c:v>
                </c:pt>
                <c:pt idx="204">
                  <c:v>2.7504</c:v>
                </c:pt>
                <c:pt idx="205">
                  <c:v>2.7959000000000001</c:v>
                </c:pt>
                <c:pt idx="206">
                  <c:v>2.8068</c:v>
                </c:pt>
                <c:pt idx="207">
                  <c:v>2.7848999999999999</c:v>
                </c:pt>
                <c:pt idx="208">
                  <c:v>2.6758999999999999</c:v>
                </c:pt>
                <c:pt idx="209">
                  <c:v>2.6486999999999998</c:v>
                </c:pt>
                <c:pt idx="210">
                  <c:v>2.6486999999999998</c:v>
                </c:pt>
                <c:pt idx="211">
                  <c:v>2.6486999999999998</c:v>
                </c:pt>
                <c:pt idx="212">
                  <c:v>2.5731999999999999</c:v>
                </c:pt>
                <c:pt idx="213">
                  <c:v>2.7483</c:v>
                </c:pt>
                <c:pt idx="214">
                  <c:v>2.7046000000000001</c:v>
                </c:pt>
                <c:pt idx="215">
                  <c:v>2.6882999999999999</c:v>
                </c:pt>
                <c:pt idx="216">
                  <c:v>2.8268</c:v>
                </c:pt>
                <c:pt idx="217">
                  <c:v>2.8268</c:v>
                </c:pt>
                <c:pt idx="218">
                  <c:v>2.8268</c:v>
                </c:pt>
                <c:pt idx="219">
                  <c:v>2.7572000000000001</c:v>
                </c:pt>
                <c:pt idx="220">
                  <c:v>2.7772999999999999</c:v>
                </c:pt>
                <c:pt idx="221">
                  <c:v>2.7808999999999999</c:v>
                </c:pt>
                <c:pt idx="222">
                  <c:v>2.8875999999999999</c:v>
                </c:pt>
                <c:pt idx="223">
                  <c:v>2.8311999999999999</c:v>
                </c:pt>
                <c:pt idx="224">
                  <c:v>2.8311999999999999</c:v>
                </c:pt>
                <c:pt idx="225">
                  <c:v>2.8311999999999999</c:v>
                </c:pt>
                <c:pt idx="226">
                  <c:v>2.7877999999999998</c:v>
                </c:pt>
                <c:pt idx="227">
                  <c:v>2.8041</c:v>
                </c:pt>
                <c:pt idx="228">
                  <c:v>2.8967999999999998</c:v>
                </c:pt>
                <c:pt idx="229">
                  <c:v>2.8822000000000001</c:v>
                </c:pt>
                <c:pt idx="230">
                  <c:v>2.9721000000000002</c:v>
                </c:pt>
                <c:pt idx="231">
                  <c:v>2.9721000000000002</c:v>
                </c:pt>
                <c:pt idx="232">
                  <c:v>2.9721000000000002</c:v>
                </c:pt>
                <c:pt idx="233">
                  <c:v>3.0146000000000002</c:v>
                </c:pt>
                <c:pt idx="234">
                  <c:v>3.0461</c:v>
                </c:pt>
                <c:pt idx="235">
                  <c:v>3.1038999999999999</c:v>
                </c:pt>
                <c:pt idx="236">
                  <c:v>3.0257999999999998</c:v>
                </c:pt>
                <c:pt idx="237">
                  <c:v>3.0409000000000002</c:v>
                </c:pt>
                <c:pt idx="238">
                  <c:v>3.0409000000000002</c:v>
                </c:pt>
                <c:pt idx="239">
                  <c:v>3.0409000000000002</c:v>
                </c:pt>
                <c:pt idx="240">
                  <c:v>3.1023999999999998</c:v>
                </c:pt>
                <c:pt idx="241">
                  <c:v>3.1025</c:v>
                </c:pt>
                <c:pt idx="242">
                  <c:v>3.1926000000000001</c:v>
                </c:pt>
                <c:pt idx="243">
                  <c:v>3.2532999999999999</c:v>
                </c:pt>
                <c:pt idx="244">
                  <c:v>3.1894</c:v>
                </c:pt>
                <c:pt idx="245">
                  <c:v>3.1894</c:v>
                </c:pt>
                <c:pt idx="246">
                  <c:v>3.1894</c:v>
                </c:pt>
                <c:pt idx="247">
                  <c:v>3.1894</c:v>
                </c:pt>
                <c:pt idx="248">
                  <c:v>3.3492000000000002</c:v>
                </c:pt>
                <c:pt idx="249">
                  <c:v>3.2635000000000001</c:v>
                </c:pt>
                <c:pt idx="250">
                  <c:v>3.3170000000000002</c:v>
                </c:pt>
                <c:pt idx="251">
                  <c:v>3.3096999999999999</c:v>
                </c:pt>
                <c:pt idx="252">
                  <c:v>3.3096999999999999</c:v>
                </c:pt>
                <c:pt idx="253">
                  <c:v>3.3096999999999999</c:v>
                </c:pt>
                <c:pt idx="254">
                  <c:v>3.3578000000000001</c:v>
                </c:pt>
                <c:pt idx="255">
                  <c:v>3.4079999999999999</c:v>
                </c:pt>
                <c:pt idx="256">
                  <c:v>3.4043000000000001</c:v>
                </c:pt>
                <c:pt idx="257">
                  <c:v>3.4489000000000001</c:v>
                </c:pt>
                <c:pt idx="258">
                  <c:v>3.4493999999999998</c:v>
                </c:pt>
                <c:pt idx="259">
                  <c:v>3.4493999999999998</c:v>
                </c:pt>
                <c:pt idx="260">
                  <c:v>3.4493999999999998</c:v>
                </c:pt>
                <c:pt idx="261">
                  <c:v>3.4904999999999999</c:v>
                </c:pt>
                <c:pt idx="262">
                  <c:v>3.5630000000000002</c:v>
                </c:pt>
                <c:pt idx="263">
                  <c:v>3.5299</c:v>
                </c:pt>
                <c:pt idx="264">
                  <c:v>3.7138</c:v>
                </c:pt>
                <c:pt idx="265">
                  <c:v>3.6846000000000001</c:v>
                </c:pt>
                <c:pt idx="266">
                  <c:v>3.6846000000000001</c:v>
                </c:pt>
                <c:pt idx="267">
                  <c:v>3.6846000000000001</c:v>
                </c:pt>
                <c:pt idx="268">
                  <c:v>3.9243999999999999</c:v>
                </c:pt>
                <c:pt idx="269">
                  <c:v>3.9451000000000001</c:v>
                </c:pt>
                <c:pt idx="270">
                  <c:v>3.7311999999999999</c:v>
                </c:pt>
                <c:pt idx="271">
                  <c:v>3.7856000000000001</c:v>
                </c:pt>
                <c:pt idx="272">
                  <c:v>3.8285999999999998</c:v>
                </c:pt>
                <c:pt idx="273">
                  <c:v>3.8285999999999998</c:v>
                </c:pt>
                <c:pt idx="274">
                  <c:v>3.8285999999999998</c:v>
                </c:pt>
                <c:pt idx="275">
                  <c:v>3.6387</c:v>
                </c:pt>
                <c:pt idx="276">
                  <c:v>3.6328999999999998</c:v>
                </c:pt>
                <c:pt idx="277">
                  <c:v>3.7528000000000001</c:v>
                </c:pt>
                <c:pt idx="278">
                  <c:v>3.8235999999999999</c:v>
                </c:pt>
                <c:pt idx="279">
                  <c:v>3.8814000000000002</c:v>
                </c:pt>
                <c:pt idx="280">
                  <c:v>3.8814000000000002</c:v>
                </c:pt>
                <c:pt idx="281">
                  <c:v>3.8814000000000002</c:v>
                </c:pt>
                <c:pt idx="282">
                  <c:v>3.8814000000000002</c:v>
                </c:pt>
                <c:pt idx="283">
                  <c:v>3.9470000000000001</c:v>
                </c:pt>
                <c:pt idx="284">
                  <c:v>3.8961999999999999</c:v>
                </c:pt>
                <c:pt idx="285">
                  <c:v>3.9434999999999998</c:v>
                </c:pt>
                <c:pt idx="286">
                  <c:v>4.0183999999999997</c:v>
                </c:pt>
                <c:pt idx="287">
                  <c:v>4.0183999999999997</c:v>
                </c:pt>
                <c:pt idx="288">
                  <c:v>4.0183999999999997</c:v>
                </c:pt>
                <c:pt idx="289">
                  <c:v>4.0103999999999997</c:v>
                </c:pt>
                <c:pt idx="290">
                  <c:v>4.0065999999999997</c:v>
                </c:pt>
                <c:pt idx="291">
                  <c:v>4.1334999999999997</c:v>
                </c:pt>
                <c:pt idx="292">
                  <c:v>4.2282999999999999</c:v>
                </c:pt>
                <c:pt idx="293">
                  <c:v>4.2167000000000003</c:v>
                </c:pt>
                <c:pt idx="294">
                  <c:v>4.2167000000000003</c:v>
                </c:pt>
                <c:pt idx="295">
                  <c:v>4.2167000000000003</c:v>
                </c:pt>
                <c:pt idx="296">
                  <c:v>4.2423999999999999</c:v>
                </c:pt>
                <c:pt idx="297">
                  <c:v>4.1021000000000001</c:v>
                </c:pt>
                <c:pt idx="298">
                  <c:v>4.0027999999999997</c:v>
                </c:pt>
                <c:pt idx="299">
                  <c:v>3.9186999999999999</c:v>
                </c:pt>
                <c:pt idx="300">
                  <c:v>4.0122999999999998</c:v>
                </c:pt>
                <c:pt idx="301">
                  <c:v>4.0122999999999998</c:v>
                </c:pt>
                <c:pt idx="302">
                  <c:v>4.0122999999999998</c:v>
                </c:pt>
                <c:pt idx="303">
                  <c:v>4.0477999999999996</c:v>
                </c:pt>
                <c:pt idx="304">
                  <c:v>4.0419</c:v>
                </c:pt>
                <c:pt idx="305">
                  <c:v>4.1005000000000003</c:v>
                </c:pt>
                <c:pt idx="306">
                  <c:v>4.1468999999999996</c:v>
                </c:pt>
                <c:pt idx="307">
                  <c:v>4.1584000000000003</c:v>
                </c:pt>
                <c:pt idx="308">
                  <c:v>4.1584000000000003</c:v>
                </c:pt>
                <c:pt idx="309">
                  <c:v>4.1584000000000003</c:v>
                </c:pt>
                <c:pt idx="310">
                  <c:v>4.2134999999999998</c:v>
                </c:pt>
                <c:pt idx="311">
                  <c:v>4.1234000000000002</c:v>
                </c:pt>
                <c:pt idx="312">
                  <c:v>4.0922999999999998</c:v>
                </c:pt>
                <c:pt idx="313">
                  <c:v>3.8125</c:v>
                </c:pt>
                <c:pt idx="314">
                  <c:v>3.8125</c:v>
                </c:pt>
                <c:pt idx="315">
                  <c:v>3.8125</c:v>
                </c:pt>
                <c:pt idx="316">
                  <c:v>3.8125</c:v>
                </c:pt>
                <c:pt idx="317">
                  <c:v>3.8536000000000001</c:v>
                </c:pt>
                <c:pt idx="318">
                  <c:v>3.7696000000000001</c:v>
                </c:pt>
                <c:pt idx="319">
                  <c:v>3.6899000000000002</c:v>
                </c:pt>
                <c:pt idx="320">
                  <c:v>3.7656999999999998</c:v>
                </c:pt>
                <c:pt idx="321">
                  <c:v>3.8288000000000002</c:v>
                </c:pt>
                <c:pt idx="322">
                  <c:v>3.8288000000000002</c:v>
                </c:pt>
                <c:pt idx="323">
                  <c:v>3.8288000000000002</c:v>
                </c:pt>
                <c:pt idx="324">
                  <c:v>3.8269000000000002</c:v>
                </c:pt>
                <c:pt idx="325">
                  <c:v>3.7559</c:v>
                </c:pt>
                <c:pt idx="326">
                  <c:v>3.6926999999999999</c:v>
                </c:pt>
                <c:pt idx="327">
                  <c:v>3.6926999999999999</c:v>
                </c:pt>
                <c:pt idx="328">
                  <c:v>3.6776</c:v>
                </c:pt>
                <c:pt idx="329">
                  <c:v>3.6776</c:v>
                </c:pt>
                <c:pt idx="330">
                  <c:v>3.6776</c:v>
                </c:pt>
                <c:pt idx="331">
                  <c:v>3.6812</c:v>
                </c:pt>
                <c:pt idx="332">
                  <c:v>3.7441</c:v>
                </c:pt>
                <c:pt idx="333">
                  <c:v>3.6053999999999999</c:v>
                </c:pt>
                <c:pt idx="334">
                  <c:v>3.5047999999999999</c:v>
                </c:pt>
                <c:pt idx="335">
                  <c:v>3.4862000000000002</c:v>
                </c:pt>
                <c:pt idx="336">
                  <c:v>3.4862000000000002</c:v>
                </c:pt>
                <c:pt idx="337">
                  <c:v>3.4862000000000002</c:v>
                </c:pt>
                <c:pt idx="338">
                  <c:v>3.5735999999999999</c:v>
                </c:pt>
                <c:pt idx="339">
                  <c:v>3.5314000000000001</c:v>
                </c:pt>
                <c:pt idx="340">
                  <c:v>3.4169</c:v>
                </c:pt>
                <c:pt idx="341">
                  <c:v>3.4819</c:v>
                </c:pt>
                <c:pt idx="342">
                  <c:v>3.5783</c:v>
                </c:pt>
                <c:pt idx="343">
                  <c:v>3.5783</c:v>
                </c:pt>
                <c:pt idx="344">
                  <c:v>3.5783</c:v>
                </c:pt>
                <c:pt idx="345">
                  <c:v>3.6113</c:v>
                </c:pt>
                <c:pt idx="346">
                  <c:v>3.5011999999999999</c:v>
                </c:pt>
                <c:pt idx="347">
                  <c:v>3.4773999999999998</c:v>
                </c:pt>
                <c:pt idx="348">
                  <c:v>3.4462999999999999</c:v>
                </c:pt>
                <c:pt idx="349">
                  <c:v>3.4822000000000002</c:v>
                </c:pt>
                <c:pt idx="350">
                  <c:v>3.4822000000000002</c:v>
                </c:pt>
                <c:pt idx="351">
                  <c:v>3.4822000000000002</c:v>
                </c:pt>
                <c:pt idx="352">
                  <c:v>3.5846</c:v>
                </c:pt>
                <c:pt idx="353">
                  <c:v>3.6825000000000001</c:v>
                </c:pt>
                <c:pt idx="354">
                  <c:v>3.6619999999999999</c:v>
                </c:pt>
                <c:pt idx="355">
                  <c:v>3.6785999999999999</c:v>
                </c:pt>
                <c:pt idx="356">
                  <c:v>3.7471999999999999</c:v>
                </c:pt>
                <c:pt idx="357">
                  <c:v>3.7471999999999999</c:v>
                </c:pt>
                <c:pt idx="358">
                  <c:v>3.7471999999999999</c:v>
                </c:pt>
                <c:pt idx="359">
                  <c:v>3.7471999999999999</c:v>
                </c:pt>
                <c:pt idx="360">
                  <c:v>3.8411</c:v>
                </c:pt>
                <c:pt idx="361">
                  <c:v>3.8826999999999998</c:v>
                </c:pt>
                <c:pt idx="362">
                  <c:v>3.8144999999999998</c:v>
                </c:pt>
                <c:pt idx="363">
                  <c:v>3.8748</c:v>
                </c:pt>
                <c:pt idx="364">
                  <c:v>3.8748</c:v>
                </c:pt>
                <c:pt idx="365">
                  <c:v>3.8748</c:v>
                </c:pt>
                <c:pt idx="366">
                  <c:v>3.8748</c:v>
                </c:pt>
                <c:pt idx="367">
                  <c:v>3.7389000000000001</c:v>
                </c:pt>
                <c:pt idx="368">
                  <c:v>3.6827000000000001</c:v>
                </c:pt>
                <c:pt idx="369">
                  <c:v>3.7181000000000002</c:v>
                </c:pt>
                <c:pt idx="370">
                  <c:v>3.5579999999999998</c:v>
                </c:pt>
                <c:pt idx="371">
                  <c:v>3.5579999999999998</c:v>
                </c:pt>
                <c:pt idx="372">
                  <c:v>3.5579999999999998</c:v>
                </c:pt>
                <c:pt idx="373">
                  <c:v>3.5320999999999998</c:v>
                </c:pt>
                <c:pt idx="374">
                  <c:v>3.6187999999999998</c:v>
                </c:pt>
                <c:pt idx="375">
                  <c:v>3.5392000000000001</c:v>
                </c:pt>
                <c:pt idx="376">
                  <c:v>3.44</c:v>
                </c:pt>
                <c:pt idx="377">
                  <c:v>3.5034999999999998</c:v>
                </c:pt>
                <c:pt idx="378">
                  <c:v>3.5034999999999998</c:v>
                </c:pt>
                <c:pt idx="379">
                  <c:v>3.5034999999999998</c:v>
                </c:pt>
                <c:pt idx="380">
                  <c:v>3.5034999999999998</c:v>
                </c:pt>
                <c:pt idx="381">
                  <c:v>3.5476000000000001</c:v>
                </c:pt>
                <c:pt idx="382">
                  <c:v>3.3698000000000001</c:v>
                </c:pt>
                <c:pt idx="383">
                  <c:v>3.3915000000000002</c:v>
                </c:pt>
                <c:pt idx="384">
                  <c:v>3.4786999999999999</c:v>
                </c:pt>
                <c:pt idx="385">
                  <c:v>3.4786999999999999</c:v>
                </c:pt>
                <c:pt idx="386">
                  <c:v>3.4786999999999999</c:v>
                </c:pt>
                <c:pt idx="387">
                  <c:v>3.5097999999999998</c:v>
                </c:pt>
                <c:pt idx="388">
                  <c:v>3.4527000000000001</c:v>
                </c:pt>
                <c:pt idx="389">
                  <c:v>3.4416000000000002</c:v>
                </c:pt>
                <c:pt idx="390">
                  <c:v>3.4946999999999999</c:v>
                </c:pt>
                <c:pt idx="391">
                  <c:v>3.5034999999999998</c:v>
                </c:pt>
                <c:pt idx="392">
                  <c:v>3.5034999999999998</c:v>
                </c:pt>
                <c:pt idx="393">
                  <c:v>3.5034999999999998</c:v>
                </c:pt>
                <c:pt idx="394">
                  <c:v>3.5366</c:v>
                </c:pt>
                <c:pt idx="395">
                  <c:v>3.5068999999999999</c:v>
                </c:pt>
                <c:pt idx="396">
                  <c:v>3.4165999999999999</c:v>
                </c:pt>
                <c:pt idx="397">
                  <c:v>3.3927</c:v>
                </c:pt>
                <c:pt idx="398">
                  <c:v>3.5246</c:v>
                </c:pt>
                <c:pt idx="399">
                  <c:v>3.5246</c:v>
                </c:pt>
                <c:pt idx="400">
                  <c:v>3.5246</c:v>
                </c:pt>
                <c:pt idx="401">
                  <c:v>3.6398999999999999</c:v>
                </c:pt>
                <c:pt idx="402">
                  <c:v>3.6735000000000002</c:v>
                </c:pt>
                <c:pt idx="403">
                  <c:v>3.6097999999999999</c:v>
                </c:pt>
                <c:pt idx="404">
                  <c:v>3.6579000000000002</c:v>
                </c:pt>
                <c:pt idx="405">
                  <c:v>3.7320000000000002</c:v>
                </c:pt>
                <c:pt idx="406">
                  <c:v>3.7320000000000002</c:v>
                </c:pt>
                <c:pt idx="407">
                  <c:v>3.7320000000000002</c:v>
                </c:pt>
                <c:pt idx="408">
                  <c:v>3.7016</c:v>
                </c:pt>
                <c:pt idx="409">
                  <c:v>3.7435</c:v>
                </c:pt>
                <c:pt idx="410">
                  <c:v>3.8048999999999999</c:v>
                </c:pt>
                <c:pt idx="411">
                  <c:v>3.8607999999999998</c:v>
                </c:pt>
                <c:pt idx="412">
                  <c:v>3.8148</c:v>
                </c:pt>
                <c:pt idx="413">
                  <c:v>3.8148</c:v>
                </c:pt>
                <c:pt idx="414">
                  <c:v>3.8148</c:v>
                </c:pt>
                <c:pt idx="415">
                  <c:v>3.8148</c:v>
                </c:pt>
                <c:pt idx="416">
                  <c:v>3.9525000000000001</c:v>
                </c:pt>
                <c:pt idx="417">
                  <c:v>3.9156</c:v>
                </c:pt>
                <c:pt idx="418">
                  <c:v>3.8767999999999998</c:v>
                </c:pt>
                <c:pt idx="419">
                  <c:v>3.9432</c:v>
                </c:pt>
                <c:pt idx="420">
                  <c:v>3.9432</c:v>
                </c:pt>
                <c:pt idx="421">
                  <c:v>3.9432</c:v>
                </c:pt>
                <c:pt idx="422">
                  <c:v>3.9140999999999999</c:v>
                </c:pt>
                <c:pt idx="423">
                  <c:v>3.92</c:v>
                </c:pt>
                <c:pt idx="424">
                  <c:v>3.9925000000000002</c:v>
                </c:pt>
                <c:pt idx="425">
                  <c:v>4.0556000000000001</c:v>
                </c:pt>
                <c:pt idx="426">
                  <c:v>3.9517000000000002</c:v>
                </c:pt>
                <c:pt idx="427">
                  <c:v>3.9517000000000002</c:v>
                </c:pt>
                <c:pt idx="428">
                  <c:v>3.9517000000000002</c:v>
                </c:pt>
                <c:pt idx="429">
                  <c:v>3.9577</c:v>
                </c:pt>
                <c:pt idx="430">
                  <c:v>3.9636999999999998</c:v>
                </c:pt>
                <c:pt idx="431">
                  <c:v>3.9912999999999998</c:v>
                </c:pt>
                <c:pt idx="432">
                  <c:v>3.9032</c:v>
                </c:pt>
                <c:pt idx="433">
                  <c:v>3.6987000000000001</c:v>
                </c:pt>
                <c:pt idx="434">
                  <c:v>3.6987000000000001</c:v>
                </c:pt>
                <c:pt idx="435">
                  <c:v>3.6987000000000001</c:v>
                </c:pt>
                <c:pt idx="436">
                  <c:v>3.5731999999999999</c:v>
                </c:pt>
                <c:pt idx="437">
                  <c:v>3.6892</c:v>
                </c:pt>
                <c:pt idx="438">
                  <c:v>3.4548000000000001</c:v>
                </c:pt>
                <c:pt idx="439">
                  <c:v>3.577</c:v>
                </c:pt>
                <c:pt idx="440">
                  <c:v>3.4285999999999999</c:v>
                </c:pt>
                <c:pt idx="441">
                  <c:v>3.4285999999999999</c:v>
                </c:pt>
                <c:pt idx="442">
                  <c:v>3.4285999999999999</c:v>
                </c:pt>
                <c:pt idx="443">
                  <c:v>3.4847000000000001</c:v>
                </c:pt>
                <c:pt idx="444">
                  <c:v>3.6093999999999999</c:v>
                </c:pt>
                <c:pt idx="445">
                  <c:v>3.4340999999999999</c:v>
                </c:pt>
                <c:pt idx="446">
                  <c:v>3.4266000000000001</c:v>
                </c:pt>
                <c:pt idx="447">
                  <c:v>3.3761999999999999</c:v>
                </c:pt>
                <c:pt idx="448">
                  <c:v>3.3761999999999999</c:v>
                </c:pt>
                <c:pt idx="449">
                  <c:v>3.3761999999999999</c:v>
                </c:pt>
                <c:pt idx="450">
                  <c:v>3.5299</c:v>
                </c:pt>
                <c:pt idx="451">
                  <c:v>3.5695999999999999</c:v>
                </c:pt>
                <c:pt idx="452">
                  <c:v>3.5638999999999998</c:v>
                </c:pt>
                <c:pt idx="453">
                  <c:v>3.5488</c:v>
                </c:pt>
                <c:pt idx="454">
                  <c:v>3.4676</c:v>
                </c:pt>
                <c:pt idx="455">
                  <c:v>3.4676</c:v>
                </c:pt>
                <c:pt idx="456">
                  <c:v>3.4676</c:v>
                </c:pt>
                <c:pt idx="457">
                  <c:v>3.4114</c:v>
                </c:pt>
                <c:pt idx="458">
                  <c:v>3.3386999999999998</c:v>
                </c:pt>
                <c:pt idx="459">
                  <c:v>3.3108</c:v>
                </c:pt>
                <c:pt idx="460">
                  <c:v>3.3050000000000002</c:v>
                </c:pt>
                <c:pt idx="461">
                  <c:v>3.3906000000000001</c:v>
                </c:pt>
                <c:pt idx="462">
                  <c:v>3.3906000000000001</c:v>
                </c:pt>
                <c:pt idx="463">
                  <c:v>3.3906000000000001</c:v>
                </c:pt>
                <c:pt idx="464">
                  <c:v>3.4167999999999998</c:v>
                </c:pt>
                <c:pt idx="465">
                  <c:v>3.4262000000000001</c:v>
                </c:pt>
                <c:pt idx="466">
                  <c:v>3.3906000000000001</c:v>
                </c:pt>
                <c:pt idx="467">
                  <c:v>3.4449000000000001</c:v>
                </c:pt>
                <c:pt idx="468">
                  <c:v>3.5127999999999999</c:v>
                </c:pt>
                <c:pt idx="469">
                  <c:v>3.5127999999999999</c:v>
                </c:pt>
                <c:pt idx="470">
                  <c:v>3.5127999999999999</c:v>
                </c:pt>
                <c:pt idx="471">
                  <c:v>3.6004</c:v>
                </c:pt>
                <c:pt idx="472">
                  <c:v>3.5756000000000001</c:v>
                </c:pt>
                <c:pt idx="473">
                  <c:v>3.5908000000000002</c:v>
                </c:pt>
                <c:pt idx="474">
                  <c:v>3.5318000000000001</c:v>
                </c:pt>
                <c:pt idx="475">
                  <c:v>3.5718000000000001</c:v>
                </c:pt>
                <c:pt idx="476">
                  <c:v>3.5718000000000001</c:v>
                </c:pt>
                <c:pt idx="477">
                  <c:v>3.5718000000000001</c:v>
                </c:pt>
                <c:pt idx="478">
                  <c:v>3.4901</c:v>
                </c:pt>
                <c:pt idx="479">
                  <c:v>3.3996</c:v>
                </c:pt>
                <c:pt idx="480">
                  <c:v>3.4485000000000001</c:v>
                </c:pt>
                <c:pt idx="481">
                  <c:v>3.5204</c:v>
                </c:pt>
                <c:pt idx="482">
                  <c:v>3.4220000000000002</c:v>
                </c:pt>
                <c:pt idx="483">
                  <c:v>3.4220000000000002</c:v>
                </c:pt>
                <c:pt idx="484">
                  <c:v>3.4220000000000002</c:v>
                </c:pt>
                <c:pt idx="485">
                  <c:v>3.5680999999999998</c:v>
                </c:pt>
                <c:pt idx="486">
                  <c:v>3.4239000000000002</c:v>
                </c:pt>
                <c:pt idx="487">
                  <c:v>3.3355999999999999</c:v>
                </c:pt>
                <c:pt idx="488">
                  <c:v>3.3786999999999998</c:v>
                </c:pt>
                <c:pt idx="489">
                  <c:v>3.4369999999999998</c:v>
                </c:pt>
                <c:pt idx="490">
                  <c:v>3.4369999999999998</c:v>
                </c:pt>
                <c:pt idx="491">
                  <c:v>3.4369999999999998</c:v>
                </c:pt>
                <c:pt idx="492">
                  <c:v>3.5072000000000001</c:v>
                </c:pt>
                <c:pt idx="493">
                  <c:v>3.5186000000000002</c:v>
                </c:pt>
                <c:pt idx="494">
                  <c:v>3.4426000000000001</c:v>
                </c:pt>
                <c:pt idx="495">
                  <c:v>3.3843000000000001</c:v>
                </c:pt>
                <c:pt idx="496">
                  <c:v>3.4624999999999999</c:v>
                </c:pt>
                <c:pt idx="497">
                  <c:v>3.4624999999999999</c:v>
                </c:pt>
                <c:pt idx="498">
                  <c:v>3.4624999999999999</c:v>
                </c:pt>
                <c:pt idx="499">
                  <c:v>3.5019</c:v>
                </c:pt>
                <c:pt idx="500">
                  <c:v>3.5339</c:v>
                </c:pt>
                <c:pt idx="501">
                  <c:v>3.5640999999999998</c:v>
                </c:pt>
                <c:pt idx="502">
                  <c:v>3.6457000000000002</c:v>
                </c:pt>
                <c:pt idx="503">
                  <c:v>3.6726000000000001</c:v>
                </c:pt>
                <c:pt idx="504">
                  <c:v>3.6726000000000001</c:v>
                </c:pt>
                <c:pt idx="505">
                  <c:v>3.6726000000000001</c:v>
                </c:pt>
                <c:pt idx="506">
                  <c:v>3.7147999999999999</c:v>
                </c:pt>
                <c:pt idx="507">
                  <c:v>3.6919</c:v>
                </c:pt>
                <c:pt idx="508">
                  <c:v>3.7418999999999998</c:v>
                </c:pt>
                <c:pt idx="509">
                  <c:v>3.8174000000000001</c:v>
                </c:pt>
                <c:pt idx="510">
                  <c:v>3.7982999999999998</c:v>
                </c:pt>
                <c:pt idx="511">
                  <c:v>3.7982999999999998</c:v>
                </c:pt>
                <c:pt idx="512">
                  <c:v>3.7982999999999998</c:v>
                </c:pt>
                <c:pt idx="513">
                  <c:v>3.7982999999999998</c:v>
                </c:pt>
                <c:pt idx="514">
                  <c:v>3.6865999999999999</c:v>
                </c:pt>
                <c:pt idx="515">
                  <c:v>3.6425999999999998</c:v>
                </c:pt>
                <c:pt idx="516">
                  <c:v>3.5950000000000002</c:v>
                </c:pt>
                <c:pt idx="517">
                  <c:v>3.6907000000000001</c:v>
                </c:pt>
                <c:pt idx="518">
                  <c:v>3.6907000000000001</c:v>
                </c:pt>
                <c:pt idx="519">
                  <c:v>3.6907000000000001</c:v>
                </c:pt>
                <c:pt idx="520">
                  <c:v>3.6831</c:v>
                </c:pt>
                <c:pt idx="521">
                  <c:v>3.6602000000000001</c:v>
                </c:pt>
                <c:pt idx="522">
                  <c:v>3.7951999999999999</c:v>
                </c:pt>
                <c:pt idx="523">
                  <c:v>3.7179000000000002</c:v>
                </c:pt>
                <c:pt idx="524">
                  <c:v>3.7393999999999998</c:v>
                </c:pt>
                <c:pt idx="525">
                  <c:v>3.7393999999999998</c:v>
                </c:pt>
                <c:pt idx="526">
                  <c:v>3.7393999999999998</c:v>
                </c:pt>
                <c:pt idx="527">
                  <c:v>3.7355999999999998</c:v>
                </c:pt>
                <c:pt idx="528">
                  <c:v>3.8132999999999999</c:v>
                </c:pt>
                <c:pt idx="529">
                  <c:v>3.7862</c:v>
                </c:pt>
                <c:pt idx="530">
                  <c:v>3.7164999999999999</c:v>
                </c:pt>
                <c:pt idx="531">
                  <c:v>3.7612999999999999</c:v>
                </c:pt>
                <c:pt idx="532">
                  <c:v>3.7612999999999999</c:v>
                </c:pt>
                <c:pt idx="533">
                  <c:v>3.7612999999999999</c:v>
                </c:pt>
                <c:pt idx="534">
                  <c:v>3.7612999999999999</c:v>
                </c:pt>
                <c:pt idx="535">
                  <c:v>3.7206999999999999</c:v>
                </c:pt>
                <c:pt idx="536">
                  <c:v>3.7189000000000001</c:v>
                </c:pt>
                <c:pt idx="537">
                  <c:v>3.7946</c:v>
                </c:pt>
                <c:pt idx="538">
                  <c:v>3.7347000000000001</c:v>
                </c:pt>
                <c:pt idx="539">
                  <c:v>3.7347000000000001</c:v>
                </c:pt>
                <c:pt idx="540">
                  <c:v>3.7347000000000001</c:v>
                </c:pt>
                <c:pt idx="541">
                  <c:v>3.7212000000000001</c:v>
                </c:pt>
                <c:pt idx="542">
                  <c:v>3.7639</c:v>
                </c:pt>
                <c:pt idx="543">
                  <c:v>3.7078000000000002</c:v>
                </c:pt>
                <c:pt idx="544">
                  <c:v>3.8382999999999998</c:v>
                </c:pt>
                <c:pt idx="545">
                  <c:v>3.8367</c:v>
                </c:pt>
                <c:pt idx="546">
                  <c:v>3.8367</c:v>
                </c:pt>
                <c:pt idx="547">
                  <c:v>3.8367</c:v>
                </c:pt>
                <c:pt idx="548">
                  <c:v>3.8544999999999998</c:v>
                </c:pt>
                <c:pt idx="549">
                  <c:v>3.8544999999999998</c:v>
                </c:pt>
                <c:pt idx="550">
                  <c:v>3.9315000000000002</c:v>
                </c:pt>
                <c:pt idx="551">
                  <c:v>4.0290999999999997</c:v>
                </c:pt>
                <c:pt idx="552">
                  <c:v>4.0616000000000003</c:v>
                </c:pt>
                <c:pt idx="553">
                  <c:v>4.0616000000000003</c:v>
                </c:pt>
                <c:pt idx="554">
                  <c:v>4.0616000000000003</c:v>
                </c:pt>
                <c:pt idx="555">
                  <c:v>3.9937999999999998</c:v>
                </c:pt>
                <c:pt idx="556">
                  <c:v>3.97</c:v>
                </c:pt>
                <c:pt idx="557">
                  <c:v>3.8573</c:v>
                </c:pt>
                <c:pt idx="558">
                  <c:v>3.7633999999999999</c:v>
                </c:pt>
                <c:pt idx="559">
                  <c:v>3.8321999999999998</c:v>
                </c:pt>
                <c:pt idx="560">
                  <c:v>3.8321999999999998</c:v>
                </c:pt>
                <c:pt idx="561">
                  <c:v>3.8321999999999998</c:v>
                </c:pt>
                <c:pt idx="562">
                  <c:v>3.8068</c:v>
                </c:pt>
                <c:pt idx="563">
                  <c:v>3.7852999999999999</c:v>
                </c:pt>
                <c:pt idx="564">
                  <c:v>3.7483</c:v>
                </c:pt>
                <c:pt idx="565">
                  <c:v>3.8502999999999998</c:v>
                </c:pt>
                <c:pt idx="566">
                  <c:v>3.8349000000000002</c:v>
                </c:pt>
                <c:pt idx="567">
                  <c:v>3.8349000000000002</c:v>
                </c:pt>
                <c:pt idx="568">
                  <c:v>3.8349000000000002</c:v>
                </c:pt>
                <c:pt idx="569">
                  <c:v>3.8725000000000001</c:v>
                </c:pt>
                <c:pt idx="570">
                  <c:v>3.8845000000000001</c:v>
                </c:pt>
                <c:pt idx="571">
                  <c:v>3.8668</c:v>
                </c:pt>
                <c:pt idx="572">
                  <c:v>3.9982000000000002</c:v>
                </c:pt>
                <c:pt idx="573">
                  <c:v>3.9506999999999999</c:v>
                </c:pt>
                <c:pt idx="574">
                  <c:v>3.9506999999999999</c:v>
                </c:pt>
                <c:pt idx="575">
                  <c:v>3.9506999999999999</c:v>
                </c:pt>
                <c:pt idx="576">
                  <c:v>3.9588000000000001</c:v>
                </c:pt>
                <c:pt idx="577">
                  <c:v>4.0229999999999997</c:v>
                </c:pt>
                <c:pt idx="578">
                  <c:v>4.0774999999999997</c:v>
                </c:pt>
                <c:pt idx="579">
                  <c:v>4.1750999999999996</c:v>
                </c:pt>
                <c:pt idx="580">
                  <c:v>4.0338000000000003</c:v>
                </c:pt>
                <c:pt idx="581">
                  <c:v>4.0338000000000003</c:v>
                </c:pt>
                <c:pt idx="582">
                  <c:v>4.0338000000000003</c:v>
                </c:pt>
                <c:pt idx="583">
                  <c:v>4.0884999999999998</c:v>
                </c:pt>
                <c:pt idx="584">
                  <c:v>4.0220000000000002</c:v>
                </c:pt>
                <c:pt idx="585">
                  <c:v>4.0080999999999998</c:v>
                </c:pt>
                <c:pt idx="586">
                  <c:v>4.1055000000000001</c:v>
                </c:pt>
                <c:pt idx="587">
                  <c:v>4.1521999999999997</c:v>
                </c:pt>
                <c:pt idx="588">
                  <c:v>4.1521999999999997</c:v>
                </c:pt>
                <c:pt idx="589">
                  <c:v>4.1521999999999997</c:v>
                </c:pt>
                <c:pt idx="590">
                  <c:v>4.1913</c:v>
                </c:pt>
                <c:pt idx="591">
                  <c:v>4.2110000000000003</c:v>
                </c:pt>
                <c:pt idx="592">
                  <c:v>4.2504</c:v>
                </c:pt>
                <c:pt idx="593">
                  <c:v>4.2740999999999998</c:v>
                </c:pt>
                <c:pt idx="594">
                  <c:v>4.2545999999999999</c:v>
                </c:pt>
                <c:pt idx="595">
                  <c:v>4.2545999999999999</c:v>
                </c:pt>
                <c:pt idx="596">
                  <c:v>4.2545999999999999</c:v>
                </c:pt>
                <c:pt idx="597">
                  <c:v>4.3379000000000003</c:v>
                </c:pt>
                <c:pt idx="598">
                  <c:v>4.3240999999999996</c:v>
                </c:pt>
                <c:pt idx="599">
                  <c:v>4.1917999999999997</c:v>
                </c:pt>
                <c:pt idx="600">
                  <c:v>4.2371999999999996</c:v>
                </c:pt>
                <c:pt idx="601">
                  <c:v>4.2354000000000003</c:v>
                </c:pt>
                <c:pt idx="602">
                  <c:v>4.2354000000000003</c:v>
                </c:pt>
                <c:pt idx="603">
                  <c:v>4.2354000000000003</c:v>
                </c:pt>
                <c:pt idx="604">
                  <c:v>4.202</c:v>
                </c:pt>
                <c:pt idx="605">
                  <c:v>4.1196999999999999</c:v>
                </c:pt>
                <c:pt idx="606">
                  <c:v>4.1139000000000001</c:v>
                </c:pt>
                <c:pt idx="607">
                  <c:v>4.1081000000000003</c:v>
                </c:pt>
                <c:pt idx="608">
                  <c:v>4.1787999999999998</c:v>
                </c:pt>
                <c:pt idx="609">
                  <c:v>4.1787999999999998</c:v>
                </c:pt>
                <c:pt idx="610">
                  <c:v>4.1787999999999998</c:v>
                </c:pt>
                <c:pt idx="611">
                  <c:v>4.1787999999999998</c:v>
                </c:pt>
                <c:pt idx="612">
                  <c:v>4.2598000000000003</c:v>
                </c:pt>
                <c:pt idx="613">
                  <c:v>4.2797000000000001</c:v>
                </c:pt>
                <c:pt idx="614">
                  <c:v>4.2441000000000004</c:v>
                </c:pt>
                <c:pt idx="615">
                  <c:v>4.2641</c:v>
                </c:pt>
                <c:pt idx="616">
                  <c:v>4.2641</c:v>
                </c:pt>
                <c:pt idx="617">
                  <c:v>4.2641</c:v>
                </c:pt>
                <c:pt idx="618">
                  <c:v>4.2880000000000003</c:v>
                </c:pt>
                <c:pt idx="619">
                  <c:v>4.2801</c:v>
                </c:pt>
                <c:pt idx="620">
                  <c:v>4.2484999999999999</c:v>
                </c:pt>
                <c:pt idx="621">
                  <c:v>4.2862999999999998</c:v>
                </c:pt>
                <c:pt idx="622">
                  <c:v>4.3323999999999998</c:v>
                </c:pt>
                <c:pt idx="623">
                  <c:v>4.3323999999999998</c:v>
                </c:pt>
                <c:pt idx="624">
                  <c:v>4.3323999999999998</c:v>
                </c:pt>
                <c:pt idx="625">
                  <c:v>4.3026</c:v>
                </c:pt>
                <c:pt idx="626">
                  <c:v>4.3586</c:v>
                </c:pt>
                <c:pt idx="627">
                  <c:v>4.407</c:v>
                </c:pt>
                <c:pt idx="628">
                  <c:v>4.4942000000000002</c:v>
                </c:pt>
                <c:pt idx="629">
                  <c:v>4.4337</c:v>
                </c:pt>
                <c:pt idx="630">
                  <c:v>4.4337</c:v>
                </c:pt>
                <c:pt idx="631">
                  <c:v>4.4337</c:v>
                </c:pt>
                <c:pt idx="632">
                  <c:v>4.5334000000000003</c:v>
                </c:pt>
                <c:pt idx="633">
                  <c:v>4.5355999999999996</c:v>
                </c:pt>
                <c:pt idx="634">
                  <c:v>4.6074999999999999</c:v>
                </c:pt>
                <c:pt idx="635">
                  <c:v>4.5747999999999998</c:v>
                </c:pt>
                <c:pt idx="636">
                  <c:v>4.5711000000000004</c:v>
                </c:pt>
                <c:pt idx="637">
                  <c:v>4.5711000000000004</c:v>
                </c:pt>
                <c:pt idx="638">
                  <c:v>4.5711000000000004</c:v>
                </c:pt>
                <c:pt idx="639">
                  <c:v>4.6784999999999997</c:v>
                </c:pt>
                <c:pt idx="640">
                  <c:v>4.7954999999999997</c:v>
                </c:pt>
                <c:pt idx="641">
                  <c:v>4.7328999999999999</c:v>
                </c:pt>
                <c:pt idx="642">
                  <c:v>4.7184999999999997</c:v>
                </c:pt>
                <c:pt idx="643">
                  <c:v>4.8009000000000004</c:v>
                </c:pt>
                <c:pt idx="644">
                  <c:v>4.8009000000000004</c:v>
                </c:pt>
                <c:pt idx="645">
                  <c:v>4.6529999999999996</c:v>
                </c:pt>
                <c:pt idx="646">
                  <c:v>4.5582000000000003</c:v>
                </c:pt>
                <c:pt idx="647">
                  <c:v>4.6969000000000003</c:v>
                </c:pt>
                <c:pt idx="648">
                  <c:v>4.6124000000000001</c:v>
                </c:pt>
                <c:pt idx="649">
                  <c:v>4.7060000000000004</c:v>
                </c:pt>
                <c:pt idx="650">
                  <c:v>4.8341000000000003</c:v>
                </c:pt>
                <c:pt idx="651">
                  <c:v>4.9149000000000003</c:v>
                </c:pt>
                <c:pt idx="652">
                  <c:v>4.9897999999999998</c:v>
                </c:pt>
                <c:pt idx="653">
                  <c:v>4.9137000000000004</c:v>
                </c:pt>
                <c:pt idx="654">
                  <c:v>4.8502000000000001</c:v>
                </c:pt>
                <c:pt idx="655">
                  <c:v>4.8228999999999997</c:v>
                </c:pt>
                <c:pt idx="656">
                  <c:v>4.9549000000000003</c:v>
                </c:pt>
                <c:pt idx="657">
                  <c:v>4.8445</c:v>
                </c:pt>
                <c:pt idx="658">
                  <c:v>4.8346</c:v>
                </c:pt>
                <c:pt idx="659">
                  <c:v>4.8941999999999997</c:v>
                </c:pt>
                <c:pt idx="660">
                  <c:v>4.9306999999999999</c:v>
                </c:pt>
                <c:pt idx="661">
                  <c:v>4.7340999999999998</c:v>
                </c:pt>
                <c:pt idx="662">
                  <c:v>4.6589999999999998</c:v>
                </c:pt>
                <c:pt idx="663">
                  <c:v>4.5724</c:v>
                </c:pt>
                <c:pt idx="664">
                  <c:v>4.6430999999999996</c:v>
                </c:pt>
                <c:pt idx="665">
                  <c:v>4.5664999999999996</c:v>
                </c:pt>
                <c:pt idx="666">
                  <c:v>4.4924999999999997</c:v>
                </c:pt>
                <c:pt idx="667">
                  <c:v>4.6241000000000003</c:v>
                </c:pt>
                <c:pt idx="668">
                  <c:v>4.6517999999999997</c:v>
                </c:pt>
                <c:pt idx="669">
                  <c:v>4.6398999999999999</c:v>
                </c:pt>
                <c:pt idx="670">
                  <c:v>4.4473000000000003</c:v>
                </c:pt>
                <c:pt idx="671">
                  <c:v>4.5313999999999997</c:v>
                </c:pt>
                <c:pt idx="672">
                  <c:v>4.4355000000000002</c:v>
                </c:pt>
                <c:pt idx="673">
                  <c:v>4.4353999999999996</c:v>
                </c:pt>
                <c:pt idx="674">
                  <c:v>4.4198000000000004</c:v>
                </c:pt>
                <c:pt idx="675">
                  <c:v>4.3925999999999998</c:v>
                </c:pt>
                <c:pt idx="676">
                  <c:v>4.4042000000000003</c:v>
                </c:pt>
                <c:pt idx="677">
                  <c:v>4.4042000000000003</c:v>
                </c:pt>
                <c:pt idx="678">
                  <c:v>4.4664999999999999</c:v>
                </c:pt>
                <c:pt idx="679">
                  <c:v>4.3865999999999996</c:v>
                </c:pt>
                <c:pt idx="680">
                  <c:v>4.3207000000000004</c:v>
                </c:pt>
                <c:pt idx="681">
                  <c:v>4.2552000000000003</c:v>
                </c:pt>
                <c:pt idx="682">
                  <c:v>4.3263999999999996</c:v>
                </c:pt>
                <c:pt idx="683">
                  <c:v>4.1955999999999998</c:v>
                </c:pt>
                <c:pt idx="684">
                  <c:v>4.2529000000000003</c:v>
                </c:pt>
                <c:pt idx="685">
                  <c:v>4.1649000000000003</c:v>
                </c:pt>
                <c:pt idx="686">
                  <c:v>4.1040000000000001</c:v>
                </c:pt>
                <c:pt idx="687">
                  <c:v>4.1494999999999997</c:v>
                </c:pt>
                <c:pt idx="688">
                  <c:v>4.2256</c:v>
                </c:pt>
                <c:pt idx="689">
                  <c:v>4.2332999999999998</c:v>
                </c:pt>
                <c:pt idx="690">
                  <c:v>4.2005999999999997</c:v>
                </c:pt>
                <c:pt idx="691">
                  <c:v>4.0164</c:v>
                </c:pt>
                <c:pt idx="692">
                  <c:v>3.9207999999999998</c:v>
                </c:pt>
                <c:pt idx="693">
                  <c:v>3.911</c:v>
                </c:pt>
                <c:pt idx="694">
                  <c:v>3.9314</c:v>
                </c:pt>
                <c:pt idx="695">
                  <c:v>3.9312999999999998</c:v>
                </c:pt>
                <c:pt idx="696">
                  <c:v>3.8473999999999999</c:v>
                </c:pt>
                <c:pt idx="697">
                  <c:v>3.8881000000000001</c:v>
                </c:pt>
                <c:pt idx="698">
                  <c:v>3.895</c:v>
                </c:pt>
                <c:pt idx="699">
                  <c:v>3.895</c:v>
                </c:pt>
                <c:pt idx="700">
                  <c:v>3.8967000000000001</c:v>
                </c:pt>
                <c:pt idx="701">
                  <c:v>3.7944</c:v>
                </c:pt>
                <c:pt idx="702">
                  <c:v>3.8443000000000001</c:v>
                </c:pt>
                <c:pt idx="703">
                  <c:v>3.8791000000000002</c:v>
                </c:pt>
                <c:pt idx="704">
                  <c:v>3.8791000000000002</c:v>
                </c:pt>
                <c:pt idx="705">
                  <c:v>3.9293999999999998</c:v>
                </c:pt>
                <c:pt idx="706">
                  <c:v>3.9161999999999999</c:v>
                </c:pt>
                <c:pt idx="707">
                  <c:v>3.9988000000000001</c:v>
                </c:pt>
                <c:pt idx="708">
                  <c:v>4.0457000000000001</c:v>
                </c:pt>
                <c:pt idx="709">
                  <c:v>4.0305</c:v>
                </c:pt>
                <c:pt idx="710">
                  <c:v>4.0133000000000001</c:v>
                </c:pt>
                <c:pt idx="711">
                  <c:v>4.0282999999999998</c:v>
                </c:pt>
                <c:pt idx="712">
                  <c:v>3.9658000000000002</c:v>
                </c:pt>
                <c:pt idx="713">
                  <c:v>3.9390000000000001</c:v>
                </c:pt>
                <c:pt idx="714">
                  <c:v>3.9390000000000001</c:v>
                </c:pt>
                <c:pt idx="715">
                  <c:v>4.0580999999999996</c:v>
                </c:pt>
                <c:pt idx="716">
                  <c:v>4.1018999999999997</c:v>
                </c:pt>
                <c:pt idx="717">
                  <c:v>4.1420000000000003</c:v>
                </c:pt>
                <c:pt idx="718">
                  <c:v>4.1226000000000003</c:v>
                </c:pt>
                <c:pt idx="719">
                  <c:v>4.1052</c:v>
                </c:pt>
                <c:pt idx="720">
                  <c:v>4.1281999999999996</c:v>
                </c:pt>
                <c:pt idx="721">
                  <c:v>4.1761999999999997</c:v>
                </c:pt>
                <c:pt idx="722">
                  <c:v>4.1184000000000003</c:v>
                </c:pt>
                <c:pt idx="723">
                  <c:v>4.1372999999999998</c:v>
                </c:pt>
                <c:pt idx="724">
                  <c:v>4.0739999999999998</c:v>
                </c:pt>
                <c:pt idx="725">
                  <c:v>4.0319000000000003</c:v>
                </c:pt>
                <c:pt idx="726">
                  <c:v>3.9123999999999999</c:v>
                </c:pt>
                <c:pt idx="727">
                  <c:v>3.8801999999999999</c:v>
                </c:pt>
                <c:pt idx="728">
                  <c:v>4.0198999999999998</c:v>
                </c:pt>
                <c:pt idx="729">
                  <c:v>4.1578999999999997</c:v>
                </c:pt>
                <c:pt idx="730">
                  <c:v>4.0999999999999996</c:v>
                </c:pt>
                <c:pt idx="731">
                  <c:v>4.1211000000000002</c:v>
                </c:pt>
                <c:pt idx="732">
                  <c:v>4.1539999999999999</c:v>
                </c:pt>
                <c:pt idx="733">
                  <c:v>4.1753999999999998</c:v>
                </c:pt>
                <c:pt idx="734">
                  <c:v>4.1792999999999996</c:v>
                </c:pt>
                <c:pt idx="735">
                  <c:v>4.3143000000000002</c:v>
                </c:pt>
                <c:pt idx="736">
                  <c:v>4.2553999999999998</c:v>
                </c:pt>
                <c:pt idx="737">
                  <c:v>4.2300000000000004</c:v>
                </c:pt>
                <c:pt idx="738">
                  <c:v>4.2792000000000003</c:v>
                </c:pt>
                <c:pt idx="739">
                  <c:v>4.2792000000000003</c:v>
                </c:pt>
                <c:pt idx="740">
                  <c:v>4.2752999999999997</c:v>
                </c:pt>
                <c:pt idx="741">
                  <c:v>4.3186999999999998</c:v>
                </c:pt>
                <c:pt idx="742">
                  <c:v>4.3207000000000004</c:v>
                </c:pt>
                <c:pt idx="743">
                  <c:v>4.2480000000000002</c:v>
                </c:pt>
                <c:pt idx="744">
                  <c:v>4.2794999999999996</c:v>
                </c:pt>
                <c:pt idx="745">
                  <c:v>4.3032000000000004</c:v>
                </c:pt>
                <c:pt idx="746">
                  <c:v>4.2638999999999996</c:v>
                </c:pt>
                <c:pt idx="747">
                  <c:v>4.2502000000000004</c:v>
                </c:pt>
                <c:pt idx="748">
                  <c:v>4.1798000000000002</c:v>
                </c:pt>
                <c:pt idx="749">
                  <c:v>4.2130999999999998</c:v>
                </c:pt>
                <c:pt idx="750">
                  <c:v>4.1524999999999999</c:v>
                </c:pt>
                <c:pt idx="751">
                  <c:v>4.1020000000000003</c:v>
                </c:pt>
                <c:pt idx="752">
                  <c:v>4.0827</c:v>
                </c:pt>
                <c:pt idx="753">
                  <c:v>4.0749000000000004</c:v>
                </c:pt>
                <c:pt idx="754">
                  <c:v>4.0982000000000003</c:v>
                </c:pt>
                <c:pt idx="755">
                  <c:v>4.1506999999999996</c:v>
                </c:pt>
                <c:pt idx="756">
                  <c:v>4.1898999999999997</c:v>
                </c:pt>
                <c:pt idx="757">
                  <c:v>4.2903000000000002</c:v>
                </c:pt>
                <c:pt idx="758">
                  <c:v>4.3063000000000002</c:v>
                </c:pt>
                <c:pt idx="759">
                  <c:v>4.3242000000000003</c:v>
                </c:pt>
                <c:pt idx="760">
                  <c:v>4.2925000000000004</c:v>
                </c:pt>
                <c:pt idx="761">
                  <c:v>4.2728000000000002</c:v>
                </c:pt>
                <c:pt idx="762">
                  <c:v>4.2668999999999997</c:v>
                </c:pt>
                <c:pt idx="763">
                  <c:v>4.1981000000000002</c:v>
                </c:pt>
                <c:pt idx="764">
                  <c:v>4.2454000000000001</c:v>
                </c:pt>
                <c:pt idx="765">
                  <c:v>4.2316000000000003</c:v>
                </c:pt>
                <c:pt idx="766">
                  <c:v>4.1902999999999997</c:v>
                </c:pt>
                <c:pt idx="767">
                  <c:v>4.2003000000000004</c:v>
                </c:pt>
                <c:pt idx="768">
                  <c:v>4.2003000000000004</c:v>
                </c:pt>
                <c:pt idx="769">
                  <c:v>4.3091999999999997</c:v>
                </c:pt>
                <c:pt idx="770">
                  <c:v>4.3491</c:v>
                </c:pt>
                <c:pt idx="771">
                  <c:v>4.3472</c:v>
                </c:pt>
                <c:pt idx="772">
                  <c:v>4.3094000000000001</c:v>
                </c:pt>
                <c:pt idx="773">
                  <c:v>4.4016000000000002</c:v>
                </c:pt>
                <c:pt idx="774">
                  <c:v>4.4198000000000004</c:v>
                </c:pt>
                <c:pt idx="775">
                  <c:v>4.3616000000000001</c:v>
                </c:pt>
                <c:pt idx="776">
                  <c:v>4.5434999999999999</c:v>
                </c:pt>
                <c:pt idx="777">
                  <c:v>4.5865</c:v>
                </c:pt>
                <c:pt idx="778">
                  <c:v>4.5216000000000003</c:v>
                </c:pt>
                <c:pt idx="779">
                  <c:v>4.6013999999999999</c:v>
                </c:pt>
                <c:pt idx="780">
                  <c:v>4.6673999999999998</c:v>
                </c:pt>
                <c:pt idx="781">
                  <c:v>4.5872999999999999</c:v>
                </c:pt>
                <c:pt idx="782">
                  <c:v>4.6326000000000001</c:v>
                </c:pt>
                <c:pt idx="783">
                  <c:v>4.6207000000000003</c:v>
                </c:pt>
                <c:pt idx="784">
                  <c:v>4.6085000000000003</c:v>
                </c:pt>
                <c:pt idx="785">
                  <c:v>4.6003999999999996</c:v>
                </c:pt>
                <c:pt idx="786">
                  <c:v>4.6417000000000002</c:v>
                </c:pt>
                <c:pt idx="787">
                  <c:v>4.7039</c:v>
                </c:pt>
                <c:pt idx="788">
                  <c:v>4.6630000000000003</c:v>
                </c:pt>
                <c:pt idx="789">
                  <c:v>4.6135999999999999</c:v>
                </c:pt>
                <c:pt idx="790">
                  <c:v>4.6798000000000002</c:v>
                </c:pt>
                <c:pt idx="791">
                  <c:v>4.6283000000000003</c:v>
                </c:pt>
                <c:pt idx="792">
                  <c:v>4.5811000000000002</c:v>
                </c:pt>
                <c:pt idx="793">
                  <c:v>4.5076999999999998</c:v>
                </c:pt>
                <c:pt idx="794">
                  <c:v>4.4874000000000001</c:v>
                </c:pt>
                <c:pt idx="795">
                  <c:v>4.4569999999999999</c:v>
                </c:pt>
                <c:pt idx="796">
                  <c:v>4.4936999999999996</c:v>
                </c:pt>
                <c:pt idx="797">
                  <c:v>4.4531000000000001</c:v>
                </c:pt>
                <c:pt idx="798">
                  <c:v>4.4962999999999997</c:v>
                </c:pt>
                <c:pt idx="799">
                  <c:v>4.4865000000000004</c:v>
                </c:pt>
                <c:pt idx="800">
                  <c:v>4.4394</c:v>
                </c:pt>
                <c:pt idx="801">
                  <c:v>4.34</c:v>
                </c:pt>
                <c:pt idx="802">
                  <c:v>4.375</c:v>
                </c:pt>
                <c:pt idx="803">
                  <c:v>4.4198000000000004</c:v>
                </c:pt>
                <c:pt idx="804">
                  <c:v>4.4432999999999998</c:v>
                </c:pt>
                <c:pt idx="805">
                  <c:v>4.4119999999999999</c:v>
                </c:pt>
                <c:pt idx="806">
                  <c:v>4.4218000000000002</c:v>
                </c:pt>
                <c:pt idx="807">
                  <c:v>4.4767000000000001</c:v>
                </c:pt>
                <c:pt idx="808">
                  <c:v>4.4649999999999999</c:v>
                </c:pt>
                <c:pt idx="809">
                  <c:v>4.4649999999999999</c:v>
                </c:pt>
                <c:pt idx="810">
                  <c:v>4.55</c:v>
                </c:pt>
                <c:pt idx="811">
                  <c:v>4.6116999999999999</c:v>
                </c:pt>
                <c:pt idx="812">
                  <c:v>4.5460000000000003</c:v>
                </c:pt>
                <c:pt idx="813">
                  <c:v>4.4984999999999999</c:v>
                </c:pt>
                <c:pt idx="814">
                  <c:v>4.3883999999999999</c:v>
                </c:pt>
                <c:pt idx="815">
                  <c:v>4.3258999999999999</c:v>
                </c:pt>
                <c:pt idx="816">
                  <c:v>4.2755000000000001</c:v>
                </c:pt>
                <c:pt idx="817">
                  <c:v>4.2869999999999999</c:v>
                </c:pt>
                <c:pt idx="818">
                  <c:v>4.4335000000000004</c:v>
                </c:pt>
                <c:pt idx="819">
                  <c:v>4.4669999999999996</c:v>
                </c:pt>
                <c:pt idx="820">
                  <c:v>4.4039999999999999</c:v>
                </c:pt>
                <c:pt idx="821">
                  <c:v>4.3159999999999998</c:v>
                </c:pt>
                <c:pt idx="822">
                  <c:v>4.2442000000000002</c:v>
                </c:pt>
                <c:pt idx="823">
                  <c:v>4.2209000000000003</c:v>
                </c:pt>
                <c:pt idx="824">
                  <c:v>4.2808999999999999</c:v>
                </c:pt>
                <c:pt idx="825">
                  <c:v>4.2226999999999997</c:v>
                </c:pt>
                <c:pt idx="826">
                  <c:v>4.2226999999999997</c:v>
                </c:pt>
                <c:pt idx="827">
                  <c:v>4.2594000000000003</c:v>
                </c:pt>
                <c:pt idx="828">
                  <c:v>4.2553999999999998</c:v>
                </c:pt>
                <c:pt idx="829">
                  <c:v>4.2321</c:v>
                </c:pt>
                <c:pt idx="830">
                  <c:v>4.2476000000000003</c:v>
                </c:pt>
                <c:pt idx="831">
                  <c:v>4.3293999999999997</c:v>
                </c:pt>
                <c:pt idx="832">
                  <c:v>4.2864000000000004</c:v>
                </c:pt>
                <c:pt idx="833">
                  <c:v>4.3960999999999997</c:v>
                </c:pt>
                <c:pt idx="834">
                  <c:v>4.4612999999999996</c:v>
                </c:pt>
                <c:pt idx="835">
                  <c:v>4.4316000000000004</c:v>
                </c:pt>
                <c:pt idx="836">
                  <c:v>4.3586999999999998</c:v>
                </c:pt>
                <c:pt idx="837">
                  <c:v>4.3586999999999998</c:v>
                </c:pt>
                <c:pt idx="838">
                  <c:v>4.2784000000000004</c:v>
                </c:pt>
                <c:pt idx="839">
                  <c:v>4.2782999999999998</c:v>
                </c:pt>
                <c:pt idx="840">
                  <c:v>4.2958999999999996</c:v>
                </c:pt>
                <c:pt idx="841">
                  <c:v>4.2840999999999996</c:v>
                </c:pt>
                <c:pt idx="842">
                  <c:v>4.2100999999999997</c:v>
                </c:pt>
                <c:pt idx="843">
                  <c:v>4.1829000000000001</c:v>
                </c:pt>
                <c:pt idx="844">
                  <c:v>4.2294</c:v>
                </c:pt>
                <c:pt idx="845">
                  <c:v>4.1576000000000004</c:v>
                </c:pt>
                <c:pt idx="846">
                  <c:v>4.1576000000000004</c:v>
                </c:pt>
                <c:pt idx="847">
                  <c:v>4.2020999999999997</c:v>
                </c:pt>
                <c:pt idx="848">
                  <c:v>4.2389000000000001</c:v>
                </c:pt>
                <c:pt idx="849">
                  <c:v>4.2525000000000004</c:v>
                </c:pt>
                <c:pt idx="850">
                  <c:v>4.2506000000000004</c:v>
                </c:pt>
                <c:pt idx="851">
                  <c:v>4.2838000000000003</c:v>
                </c:pt>
                <c:pt idx="852">
                  <c:v>4.2407000000000004</c:v>
                </c:pt>
                <c:pt idx="853">
                  <c:v>4.1939000000000002</c:v>
                </c:pt>
                <c:pt idx="854">
                  <c:v>4.1744000000000003</c:v>
                </c:pt>
                <c:pt idx="855">
                  <c:v>4.1394000000000002</c:v>
                </c:pt>
                <c:pt idx="856">
                  <c:v>4.0296000000000003</c:v>
                </c:pt>
                <c:pt idx="857">
                  <c:v>3.976</c:v>
                </c:pt>
                <c:pt idx="858">
                  <c:v>3.7904</c:v>
                </c:pt>
                <c:pt idx="859">
                  <c:v>3.7884000000000002</c:v>
                </c:pt>
                <c:pt idx="860">
                  <c:v>3.8919000000000001</c:v>
                </c:pt>
                <c:pt idx="861">
                  <c:v>3.9430999999999998</c:v>
                </c:pt>
                <c:pt idx="862">
                  <c:v>3.9876999999999998</c:v>
                </c:pt>
                <c:pt idx="863">
                  <c:v>3.9398</c:v>
                </c:pt>
                <c:pt idx="864">
                  <c:v>3.9035000000000002</c:v>
                </c:pt>
                <c:pt idx="865">
                  <c:v>3.8428</c:v>
                </c:pt>
                <c:pt idx="866">
                  <c:v>3.8351999999999999</c:v>
                </c:pt>
                <c:pt idx="867">
                  <c:v>3.9131</c:v>
                </c:pt>
                <c:pt idx="868">
                  <c:v>3.8826000000000001</c:v>
                </c:pt>
                <c:pt idx="869">
                  <c:v>3.8711000000000002</c:v>
                </c:pt>
                <c:pt idx="870">
                  <c:v>3.8067000000000002</c:v>
                </c:pt>
                <c:pt idx="871">
                  <c:v>3.8010000000000002</c:v>
                </c:pt>
                <c:pt idx="872">
                  <c:v>3.8521000000000001</c:v>
                </c:pt>
                <c:pt idx="873">
                  <c:v>3.7989999999999999</c:v>
                </c:pt>
                <c:pt idx="874">
                  <c:v>3.8159999999999998</c:v>
                </c:pt>
                <c:pt idx="875">
                  <c:v>3.8216000000000001</c:v>
                </c:pt>
                <c:pt idx="876">
                  <c:v>3.8349000000000002</c:v>
                </c:pt>
                <c:pt idx="877">
                  <c:v>3.8614999999999999</c:v>
                </c:pt>
                <c:pt idx="878">
                  <c:v>3.9034</c:v>
                </c:pt>
                <c:pt idx="879">
                  <c:v>3.9034</c:v>
                </c:pt>
                <c:pt idx="880">
                  <c:v>3.831</c:v>
                </c:pt>
                <c:pt idx="881">
                  <c:v>3.7551999999999999</c:v>
                </c:pt>
                <c:pt idx="882">
                  <c:v>3.7269000000000001</c:v>
                </c:pt>
                <c:pt idx="883">
                  <c:v>3.7080000000000002</c:v>
                </c:pt>
                <c:pt idx="884">
                  <c:v>3.7004000000000001</c:v>
                </c:pt>
                <c:pt idx="885">
                  <c:v>3.6423000000000001</c:v>
                </c:pt>
                <c:pt idx="886">
                  <c:v>3.6534</c:v>
                </c:pt>
                <c:pt idx="887">
                  <c:v>3.6739999999999999</c:v>
                </c:pt>
                <c:pt idx="888">
                  <c:v>3.6513</c:v>
                </c:pt>
                <c:pt idx="889">
                  <c:v>3.6175999999999999</c:v>
                </c:pt>
                <c:pt idx="890">
                  <c:v>3.6456</c:v>
                </c:pt>
                <c:pt idx="891">
                  <c:v>3.7038000000000002</c:v>
                </c:pt>
                <c:pt idx="892">
                  <c:v>3.7130999999999998</c:v>
                </c:pt>
                <c:pt idx="893">
                  <c:v>3.7412999999999998</c:v>
                </c:pt>
                <c:pt idx="894">
                  <c:v>3.7488999999999999</c:v>
                </c:pt>
                <c:pt idx="895">
                  <c:v>3.7280000000000002</c:v>
                </c:pt>
                <c:pt idx="896">
                  <c:v>3.7848999999999999</c:v>
                </c:pt>
                <c:pt idx="897">
                  <c:v>3.7963</c:v>
                </c:pt>
                <c:pt idx="898">
                  <c:v>3.7505999999999999</c:v>
                </c:pt>
                <c:pt idx="899">
                  <c:v>3.7808999999999999</c:v>
                </c:pt>
                <c:pt idx="900">
                  <c:v>3.7315</c:v>
                </c:pt>
                <c:pt idx="901">
                  <c:v>3.7808999999999999</c:v>
                </c:pt>
                <c:pt idx="902">
                  <c:v>3.8458000000000001</c:v>
                </c:pt>
                <c:pt idx="903">
                  <c:v>3.9672000000000001</c:v>
                </c:pt>
                <c:pt idx="904">
                  <c:v>4.0255999999999998</c:v>
                </c:pt>
                <c:pt idx="905">
                  <c:v>4.0118999999999998</c:v>
                </c:pt>
                <c:pt idx="906">
                  <c:v>4.0726000000000004</c:v>
                </c:pt>
                <c:pt idx="907">
                  <c:v>4.0608000000000004</c:v>
                </c:pt>
                <c:pt idx="908">
                  <c:v>4.1002999999999998</c:v>
                </c:pt>
                <c:pt idx="909">
                  <c:v>4.1002999999999998</c:v>
                </c:pt>
                <c:pt idx="910">
                  <c:v>4.0316999999999998</c:v>
                </c:pt>
                <c:pt idx="911">
                  <c:v>4.0122</c:v>
                </c:pt>
                <c:pt idx="912">
                  <c:v>4.0906000000000002</c:v>
                </c:pt>
                <c:pt idx="913">
                  <c:v>4.0827999999999998</c:v>
                </c:pt>
                <c:pt idx="914">
                  <c:v>4.1955999999999998</c:v>
                </c:pt>
                <c:pt idx="915">
                  <c:v>4.2076000000000002</c:v>
                </c:pt>
                <c:pt idx="916">
                  <c:v>4.2455999999999996</c:v>
                </c:pt>
                <c:pt idx="917">
                  <c:v>4.2118000000000002</c:v>
                </c:pt>
                <c:pt idx="918">
                  <c:v>4.2398999999999996</c:v>
                </c:pt>
                <c:pt idx="919">
                  <c:v>4.2820999999999998</c:v>
                </c:pt>
                <c:pt idx="920">
                  <c:v>4.2541000000000002</c:v>
                </c:pt>
                <c:pt idx="921">
                  <c:v>4.3003999999999998</c:v>
                </c:pt>
                <c:pt idx="922">
                  <c:v>4.2843999999999998</c:v>
                </c:pt>
                <c:pt idx="923">
                  <c:v>4.3836000000000004</c:v>
                </c:pt>
                <c:pt idx="924">
                  <c:v>4.2847</c:v>
                </c:pt>
                <c:pt idx="925">
                  <c:v>4.2708000000000004</c:v>
                </c:pt>
                <c:pt idx="926">
                  <c:v>4.4314999999999998</c:v>
                </c:pt>
                <c:pt idx="927">
                  <c:v>4.3257000000000003</c:v>
                </c:pt>
                <c:pt idx="928">
                  <c:v>4.3042999999999996</c:v>
                </c:pt>
                <c:pt idx="929">
                  <c:v>4.3042999999999996</c:v>
                </c:pt>
                <c:pt idx="930">
                  <c:v>4.4275000000000002</c:v>
                </c:pt>
                <c:pt idx="931">
                  <c:v>4.4512</c:v>
                </c:pt>
                <c:pt idx="932">
                  <c:v>4.4353999999999996</c:v>
                </c:pt>
                <c:pt idx="933">
                  <c:v>4.4394</c:v>
                </c:pt>
                <c:pt idx="934">
                  <c:v>4.4138000000000002</c:v>
                </c:pt>
                <c:pt idx="935">
                  <c:v>4.3962000000000003</c:v>
                </c:pt>
                <c:pt idx="936">
                  <c:v>4.41</c:v>
                </c:pt>
                <c:pt idx="937">
                  <c:v>4.4218000000000002</c:v>
                </c:pt>
                <c:pt idx="938">
                  <c:v>4.4001999999999999</c:v>
                </c:pt>
                <c:pt idx="939">
                  <c:v>4.3667999999999996</c:v>
                </c:pt>
              </c:numCache>
            </c:numRef>
          </c:val>
          <c:smooth val="0"/>
          <c:extLst>
            <c:ext xmlns:c16="http://schemas.microsoft.com/office/drawing/2014/chart" uri="{C3380CC4-5D6E-409C-BE32-E72D297353CC}">
              <c16:uniqueId val="{00000000-AF2B-422E-9131-2B2CD97E8A8C}"/>
            </c:ext>
          </c:extLst>
        </c:ser>
        <c:dLbls>
          <c:showLegendKey val="0"/>
          <c:showVal val="0"/>
          <c:showCatName val="0"/>
          <c:showSerName val="0"/>
          <c:showPercent val="0"/>
          <c:showBubbleSize val="0"/>
        </c:dLbls>
        <c:smooth val="0"/>
        <c:axId val="1416695519"/>
        <c:axId val="1416678463"/>
      </c:lineChart>
      <c:dateAx>
        <c:axId val="1416695519"/>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1416678463"/>
        <c:crosses val="autoZero"/>
        <c:auto val="1"/>
        <c:lblOffset val="100"/>
        <c:baseTimeUnit val="days"/>
      </c:dateAx>
      <c:valAx>
        <c:axId val="1416678463"/>
        <c:scaling>
          <c:orientation val="minMax"/>
          <c:min val="1"/>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416695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dirty="0"/>
              <a:t>Az </a:t>
            </a:r>
            <a:r>
              <a:rPr lang="en-US" dirty="0"/>
              <a:t>EURUSD</a:t>
            </a:r>
            <a:r>
              <a:rPr lang="hu-HU" dirty="0"/>
              <a:t> árfolyamának</a:t>
            </a:r>
            <a:r>
              <a:rPr lang="hu-HU" baseline="0" dirty="0"/>
              <a:t> alakulása</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lineChart>
        <c:grouping val="standard"/>
        <c:varyColors val="0"/>
        <c:ser>
          <c:idx val="0"/>
          <c:order val="0"/>
          <c:tx>
            <c:strRef>
              <c:f>Munka1!$B$1</c:f>
              <c:strCache>
                <c:ptCount val="1"/>
                <c:pt idx="0">
                  <c:v>EURUSD</c:v>
                </c:pt>
              </c:strCache>
            </c:strRef>
          </c:tx>
          <c:spPr>
            <a:ln w="28575" cap="rnd">
              <a:solidFill>
                <a:srgbClr val="2870ED"/>
              </a:solidFill>
              <a:round/>
            </a:ln>
            <a:effectLst/>
          </c:spPr>
          <c:marker>
            <c:symbol val="none"/>
          </c:marker>
          <c:cat>
            <c:numRef>
              <c:f>Munka1!$A$263:$A$1018</c:f>
              <c:numCache>
                <c:formatCode>m/d/yyyy</c:formatCode>
                <c:ptCount val="756"/>
                <c:pt idx="0">
                  <c:v>44564</c:v>
                </c:pt>
                <c:pt idx="1">
                  <c:v>44565</c:v>
                </c:pt>
                <c:pt idx="2">
                  <c:v>44566</c:v>
                </c:pt>
                <c:pt idx="3">
                  <c:v>44567</c:v>
                </c:pt>
                <c:pt idx="4">
                  <c:v>44568</c:v>
                </c:pt>
                <c:pt idx="5">
                  <c:v>44571</c:v>
                </c:pt>
                <c:pt idx="6">
                  <c:v>44572</c:v>
                </c:pt>
                <c:pt idx="7">
                  <c:v>44573</c:v>
                </c:pt>
                <c:pt idx="8">
                  <c:v>44574</c:v>
                </c:pt>
                <c:pt idx="9">
                  <c:v>44575</c:v>
                </c:pt>
                <c:pt idx="10">
                  <c:v>44578</c:v>
                </c:pt>
                <c:pt idx="11">
                  <c:v>44579</c:v>
                </c:pt>
                <c:pt idx="12">
                  <c:v>44580</c:v>
                </c:pt>
                <c:pt idx="13">
                  <c:v>44581</c:v>
                </c:pt>
                <c:pt idx="14">
                  <c:v>44582</c:v>
                </c:pt>
                <c:pt idx="15">
                  <c:v>44585</c:v>
                </c:pt>
                <c:pt idx="16">
                  <c:v>44586</c:v>
                </c:pt>
                <c:pt idx="17">
                  <c:v>44587</c:v>
                </c:pt>
                <c:pt idx="18">
                  <c:v>44588</c:v>
                </c:pt>
                <c:pt idx="19">
                  <c:v>44589</c:v>
                </c:pt>
                <c:pt idx="20">
                  <c:v>44592</c:v>
                </c:pt>
                <c:pt idx="21">
                  <c:v>44593</c:v>
                </c:pt>
                <c:pt idx="22">
                  <c:v>44594</c:v>
                </c:pt>
                <c:pt idx="23">
                  <c:v>44595</c:v>
                </c:pt>
                <c:pt idx="24">
                  <c:v>44596</c:v>
                </c:pt>
                <c:pt idx="25">
                  <c:v>44599</c:v>
                </c:pt>
                <c:pt idx="26">
                  <c:v>44600</c:v>
                </c:pt>
                <c:pt idx="27">
                  <c:v>44601</c:v>
                </c:pt>
                <c:pt idx="28">
                  <c:v>44602</c:v>
                </c:pt>
                <c:pt idx="29">
                  <c:v>44603</c:v>
                </c:pt>
                <c:pt idx="30">
                  <c:v>44606</c:v>
                </c:pt>
                <c:pt idx="31">
                  <c:v>44607</c:v>
                </c:pt>
                <c:pt idx="32">
                  <c:v>44608</c:v>
                </c:pt>
                <c:pt idx="33">
                  <c:v>44609</c:v>
                </c:pt>
                <c:pt idx="34">
                  <c:v>44610</c:v>
                </c:pt>
                <c:pt idx="35">
                  <c:v>44613</c:v>
                </c:pt>
                <c:pt idx="36">
                  <c:v>44614</c:v>
                </c:pt>
                <c:pt idx="37">
                  <c:v>44615</c:v>
                </c:pt>
                <c:pt idx="38">
                  <c:v>44616</c:v>
                </c:pt>
                <c:pt idx="39">
                  <c:v>44617</c:v>
                </c:pt>
                <c:pt idx="40">
                  <c:v>44620</c:v>
                </c:pt>
                <c:pt idx="41">
                  <c:v>44621</c:v>
                </c:pt>
                <c:pt idx="42">
                  <c:v>44622</c:v>
                </c:pt>
                <c:pt idx="43">
                  <c:v>44623</c:v>
                </c:pt>
                <c:pt idx="44">
                  <c:v>44624</c:v>
                </c:pt>
                <c:pt idx="45">
                  <c:v>44627</c:v>
                </c:pt>
                <c:pt idx="46">
                  <c:v>44628</c:v>
                </c:pt>
                <c:pt idx="47">
                  <c:v>44629</c:v>
                </c:pt>
                <c:pt idx="48">
                  <c:v>44630</c:v>
                </c:pt>
                <c:pt idx="49">
                  <c:v>44631</c:v>
                </c:pt>
                <c:pt idx="50">
                  <c:v>44634</c:v>
                </c:pt>
                <c:pt idx="51">
                  <c:v>44635</c:v>
                </c:pt>
                <c:pt idx="52">
                  <c:v>44636</c:v>
                </c:pt>
                <c:pt idx="53">
                  <c:v>44637</c:v>
                </c:pt>
                <c:pt idx="54">
                  <c:v>44638</c:v>
                </c:pt>
                <c:pt idx="55">
                  <c:v>44641</c:v>
                </c:pt>
                <c:pt idx="56">
                  <c:v>44642</c:v>
                </c:pt>
                <c:pt idx="57">
                  <c:v>44643</c:v>
                </c:pt>
                <c:pt idx="58">
                  <c:v>44644</c:v>
                </c:pt>
                <c:pt idx="59">
                  <c:v>44645</c:v>
                </c:pt>
                <c:pt idx="60">
                  <c:v>44648</c:v>
                </c:pt>
                <c:pt idx="61">
                  <c:v>44649</c:v>
                </c:pt>
                <c:pt idx="62">
                  <c:v>44650</c:v>
                </c:pt>
                <c:pt idx="63">
                  <c:v>44651</c:v>
                </c:pt>
                <c:pt idx="64">
                  <c:v>44652</c:v>
                </c:pt>
                <c:pt idx="65">
                  <c:v>44655</c:v>
                </c:pt>
                <c:pt idx="66">
                  <c:v>44656</c:v>
                </c:pt>
                <c:pt idx="67">
                  <c:v>44657</c:v>
                </c:pt>
                <c:pt idx="68">
                  <c:v>44658</c:v>
                </c:pt>
                <c:pt idx="69">
                  <c:v>44659</c:v>
                </c:pt>
                <c:pt idx="70">
                  <c:v>44662</c:v>
                </c:pt>
                <c:pt idx="71">
                  <c:v>44663</c:v>
                </c:pt>
                <c:pt idx="72">
                  <c:v>44664</c:v>
                </c:pt>
                <c:pt idx="73">
                  <c:v>44665</c:v>
                </c:pt>
                <c:pt idx="74">
                  <c:v>44666</c:v>
                </c:pt>
                <c:pt idx="75">
                  <c:v>44669</c:v>
                </c:pt>
                <c:pt idx="76">
                  <c:v>44670</c:v>
                </c:pt>
                <c:pt idx="77">
                  <c:v>44671</c:v>
                </c:pt>
                <c:pt idx="78">
                  <c:v>44672</c:v>
                </c:pt>
                <c:pt idx="79">
                  <c:v>44673</c:v>
                </c:pt>
                <c:pt idx="80">
                  <c:v>44676</c:v>
                </c:pt>
                <c:pt idx="81">
                  <c:v>44677</c:v>
                </c:pt>
                <c:pt idx="82">
                  <c:v>44678</c:v>
                </c:pt>
                <c:pt idx="83">
                  <c:v>44679</c:v>
                </c:pt>
                <c:pt idx="84">
                  <c:v>44680</c:v>
                </c:pt>
                <c:pt idx="85">
                  <c:v>44683</c:v>
                </c:pt>
                <c:pt idx="86">
                  <c:v>44684</c:v>
                </c:pt>
                <c:pt idx="87">
                  <c:v>44685</c:v>
                </c:pt>
                <c:pt idx="88">
                  <c:v>44686</c:v>
                </c:pt>
                <c:pt idx="89">
                  <c:v>44687</c:v>
                </c:pt>
                <c:pt idx="90">
                  <c:v>44690</c:v>
                </c:pt>
                <c:pt idx="91">
                  <c:v>44691</c:v>
                </c:pt>
                <c:pt idx="92">
                  <c:v>44692</c:v>
                </c:pt>
                <c:pt idx="93">
                  <c:v>44693</c:v>
                </c:pt>
                <c:pt idx="94">
                  <c:v>44694</c:v>
                </c:pt>
                <c:pt idx="95">
                  <c:v>44697</c:v>
                </c:pt>
                <c:pt idx="96">
                  <c:v>44698</c:v>
                </c:pt>
                <c:pt idx="97">
                  <c:v>44699</c:v>
                </c:pt>
                <c:pt idx="98">
                  <c:v>44700</c:v>
                </c:pt>
                <c:pt idx="99">
                  <c:v>44701</c:v>
                </c:pt>
                <c:pt idx="100">
                  <c:v>44704</c:v>
                </c:pt>
                <c:pt idx="101">
                  <c:v>44705</c:v>
                </c:pt>
                <c:pt idx="102">
                  <c:v>44706</c:v>
                </c:pt>
                <c:pt idx="103">
                  <c:v>44707</c:v>
                </c:pt>
                <c:pt idx="104">
                  <c:v>44708</c:v>
                </c:pt>
                <c:pt idx="105">
                  <c:v>44711</c:v>
                </c:pt>
                <c:pt idx="106">
                  <c:v>44712</c:v>
                </c:pt>
                <c:pt idx="107">
                  <c:v>44713</c:v>
                </c:pt>
                <c:pt idx="108">
                  <c:v>44714</c:v>
                </c:pt>
                <c:pt idx="109">
                  <c:v>44715</c:v>
                </c:pt>
                <c:pt idx="110">
                  <c:v>44718</c:v>
                </c:pt>
                <c:pt idx="111">
                  <c:v>44719</c:v>
                </c:pt>
                <c:pt idx="112">
                  <c:v>44720</c:v>
                </c:pt>
                <c:pt idx="113">
                  <c:v>44721</c:v>
                </c:pt>
                <c:pt idx="114">
                  <c:v>44722</c:v>
                </c:pt>
                <c:pt idx="115">
                  <c:v>44725</c:v>
                </c:pt>
                <c:pt idx="116">
                  <c:v>44726</c:v>
                </c:pt>
                <c:pt idx="117">
                  <c:v>44727</c:v>
                </c:pt>
                <c:pt idx="118">
                  <c:v>44728</c:v>
                </c:pt>
                <c:pt idx="119">
                  <c:v>44729</c:v>
                </c:pt>
                <c:pt idx="120">
                  <c:v>44732</c:v>
                </c:pt>
                <c:pt idx="121">
                  <c:v>44733</c:v>
                </c:pt>
                <c:pt idx="122">
                  <c:v>44734</c:v>
                </c:pt>
                <c:pt idx="123">
                  <c:v>44735</c:v>
                </c:pt>
                <c:pt idx="124">
                  <c:v>44736</c:v>
                </c:pt>
                <c:pt idx="125">
                  <c:v>44739</c:v>
                </c:pt>
                <c:pt idx="126">
                  <c:v>44740</c:v>
                </c:pt>
                <c:pt idx="127">
                  <c:v>44741</c:v>
                </c:pt>
                <c:pt idx="128">
                  <c:v>44742</c:v>
                </c:pt>
                <c:pt idx="129">
                  <c:v>44743</c:v>
                </c:pt>
                <c:pt idx="130">
                  <c:v>44746</c:v>
                </c:pt>
                <c:pt idx="131">
                  <c:v>44747</c:v>
                </c:pt>
                <c:pt idx="132">
                  <c:v>44748</c:v>
                </c:pt>
                <c:pt idx="133">
                  <c:v>44749</c:v>
                </c:pt>
                <c:pt idx="134">
                  <c:v>44750</c:v>
                </c:pt>
                <c:pt idx="135">
                  <c:v>44753</c:v>
                </c:pt>
                <c:pt idx="136">
                  <c:v>44754</c:v>
                </c:pt>
                <c:pt idx="137">
                  <c:v>44755</c:v>
                </c:pt>
                <c:pt idx="138">
                  <c:v>44756</c:v>
                </c:pt>
                <c:pt idx="139">
                  <c:v>44757</c:v>
                </c:pt>
                <c:pt idx="140">
                  <c:v>44760</c:v>
                </c:pt>
                <c:pt idx="141">
                  <c:v>44761</c:v>
                </c:pt>
                <c:pt idx="142">
                  <c:v>44762</c:v>
                </c:pt>
                <c:pt idx="143">
                  <c:v>44763</c:v>
                </c:pt>
                <c:pt idx="144">
                  <c:v>44764</c:v>
                </c:pt>
                <c:pt idx="145">
                  <c:v>44767</c:v>
                </c:pt>
                <c:pt idx="146">
                  <c:v>44768</c:v>
                </c:pt>
                <c:pt idx="147">
                  <c:v>44769</c:v>
                </c:pt>
                <c:pt idx="148">
                  <c:v>44770</c:v>
                </c:pt>
                <c:pt idx="149">
                  <c:v>44771</c:v>
                </c:pt>
                <c:pt idx="150">
                  <c:v>44774</c:v>
                </c:pt>
                <c:pt idx="151">
                  <c:v>44775</c:v>
                </c:pt>
                <c:pt idx="152">
                  <c:v>44776</c:v>
                </c:pt>
                <c:pt idx="153">
                  <c:v>44777</c:v>
                </c:pt>
                <c:pt idx="154">
                  <c:v>44778</c:v>
                </c:pt>
                <c:pt idx="155">
                  <c:v>44781</c:v>
                </c:pt>
                <c:pt idx="156">
                  <c:v>44782</c:v>
                </c:pt>
                <c:pt idx="157">
                  <c:v>44783</c:v>
                </c:pt>
                <c:pt idx="158">
                  <c:v>44784</c:v>
                </c:pt>
                <c:pt idx="159">
                  <c:v>44785</c:v>
                </c:pt>
                <c:pt idx="160">
                  <c:v>44788</c:v>
                </c:pt>
                <c:pt idx="161">
                  <c:v>44789</c:v>
                </c:pt>
                <c:pt idx="162">
                  <c:v>44790</c:v>
                </c:pt>
                <c:pt idx="163">
                  <c:v>44791</c:v>
                </c:pt>
                <c:pt idx="164">
                  <c:v>44792</c:v>
                </c:pt>
                <c:pt idx="165">
                  <c:v>44795</c:v>
                </c:pt>
                <c:pt idx="166">
                  <c:v>44796</c:v>
                </c:pt>
                <c:pt idx="167">
                  <c:v>44797</c:v>
                </c:pt>
                <c:pt idx="168">
                  <c:v>44798</c:v>
                </c:pt>
                <c:pt idx="169">
                  <c:v>44799</c:v>
                </c:pt>
                <c:pt idx="170">
                  <c:v>44802</c:v>
                </c:pt>
                <c:pt idx="171">
                  <c:v>44803</c:v>
                </c:pt>
                <c:pt idx="172">
                  <c:v>44804</c:v>
                </c:pt>
                <c:pt idx="173">
                  <c:v>44805</c:v>
                </c:pt>
                <c:pt idx="174">
                  <c:v>44806</c:v>
                </c:pt>
                <c:pt idx="175">
                  <c:v>44809</c:v>
                </c:pt>
                <c:pt idx="176">
                  <c:v>44810</c:v>
                </c:pt>
                <c:pt idx="177">
                  <c:v>44811</c:v>
                </c:pt>
                <c:pt idx="178">
                  <c:v>44812</c:v>
                </c:pt>
                <c:pt idx="179">
                  <c:v>44813</c:v>
                </c:pt>
                <c:pt idx="180">
                  <c:v>44816</c:v>
                </c:pt>
                <c:pt idx="181">
                  <c:v>44817</c:v>
                </c:pt>
                <c:pt idx="182">
                  <c:v>44818</c:v>
                </c:pt>
                <c:pt idx="183">
                  <c:v>44819</c:v>
                </c:pt>
                <c:pt idx="184">
                  <c:v>44820</c:v>
                </c:pt>
                <c:pt idx="185">
                  <c:v>44823</c:v>
                </c:pt>
                <c:pt idx="186">
                  <c:v>44824</c:v>
                </c:pt>
                <c:pt idx="187">
                  <c:v>44825</c:v>
                </c:pt>
                <c:pt idx="188">
                  <c:v>44826</c:v>
                </c:pt>
                <c:pt idx="189">
                  <c:v>44827</c:v>
                </c:pt>
                <c:pt idx="190">
                  <c:v>44830</c:v>
                </c:pt>
                <c:pt idx="191">
                  <c:v>44831</c:v>
                </c:pt>
                <c:pt idx="192">
                  <c:v>44832</c:v>
                </c:pt>
                <c:pt idx="193">
                  <c:v>44833</c:v>
                </c:pt>
                <c:pt idx="194">
                  <c:v>44834</c:v>
                </c:pt>
                <c:pt idx="195">
                  <c:v>44837</c:v>
                </c:pt>
                <c:pt idx="196">
                  <c:v>44838</c:v>
                </c:pt>
                <c:pt idx="197">
                  <c:v>44839</c:v>
                </c:pt>
                <c:pt idx="198">
                  <c:v>44840</c:v>
                </c:pt>
                <c:pt idx="199">
                  <c:v>44841</c:v>
                </c:pt>
                <c:pt idx="200">
                  <c:v>44844</c:v>
                </c:pt>
                <c:pt idx="201">
                  <c:v>44845</c:v>
                </c:pt>
                <c:pt idx="202">
                  <c:v>44846</c:v>
                </c:pt>
                <c:pt idx="203">
                  <c:v>44847</c:v>
                </c:pt>
                <c:pt idx="204">
                  <c:v>44848</c:v>
                </c:pt>
                <c:pt idx="205">
                  <c:v>44851</c:v>
                </c:pt>
                <c:pt idx="206">
                  <c:v>44852</c:v>
                </c:pt>
                <c:pt idx="207">
                  <c:v>44853</c:v>
                </c:pt>
                <c:pt idx="208">
                  <c:v>44854</c:v>
                </c:pt>
                <c:pt idx="209">
                  <c:v>44855</c:v>
                </c:pt>
                <c:pt idx="210">
                  <c:v>44858</c:v>
                </c:pt>
                <c:pt idx="211">
                  <c:v>44859</c:v>
                </c:pt>
                <c:pt idx="212">
                  <c:v>44860</c:v>
                </c:pt>
                <c:pt idx="213">
                  <c:v>44861</c:v>
                </c:pt>
                <c:pt idx="214">
                  <c:v>44862</c:v>
                </c:pt>
                <c:pt idx="215">
                  <c:v>44865</c:v>
                </c:pt>
                <c:pt idx="216">
                  <c:v>44866</c:v>
                </c:pt>
                <c:pt idx="217">
                  <c:v>44867</c:v>
                </c:pt>
                <c:pt idx="218">
                  <c:v>44868</c:v>
                </c:pt>
                <c:pt idx="219">
                  <c:v>44869</c:v>
                </c:pt>
                <c:pt idx="220">
                  <c:v>44872</c:v>
                </c:pt>
                <c:pt idx="221">
                  <c:v>44873</c:v>
                </c:pt>
                <c:pt idx="222">
                  <c:v>44874</c:v>
                </c:pt>
                <c:pt idx="223">
                  <c:v>44875</c:v>
                </c:pt>
                <c:pt idx="224">
                  <c:v>44876</c:v>
                </c:pt>
                <c:pt idx="225">
                  <c:v>44879</c:v>
                </c:pt>
                <c:pt idx="226">
                  <c:v>44880</c:v>
                </c:pt>
                <c:pt idx="227">
                  <c:v>44881</c:v>
                </c:pt>
                <c:pt idx="228">
                  <c:v>44882</c:v>
                </c:pt>
                <c:pt idx="229">
                  <c:v>44883</c:v>
                </c:pt>
                <c:pt idx="230">
                  <c:v>44886</c:v>
                </c:pt>
                <c:pt idx="231">
                  <c:v>44887</c:v>
                </c:pt>
                <c:pt idx="232">
                  <c:v>44888</c:v>
                </c:pt>
                <c:pt idx="233">
                  <c:v>44889</c:v>
                </c:pt>
                <c:pt idx="234">
                  <c:v>44890</c:v>
                </c:pt>
                <c:pt idx="235">
                  <c:v>44893</c:v>
                </c:pt>
                <c:pt idx="236">
                  <c:v>44894</c:v>
                </c:pt>
                <c:pt idx="237">
                  <c:v>44895</c:v>
                </c:pt>
                <c:pt idx="238">
                  <c:v>44896</c:v>
                </c:pt>
                <c:pt idx="239">
                  <c:v>44897</c:v>
                </c:pt>
                <c:pt idx="240">
                  <c:v>44900</c:v>
                </c:pt>
                <c:pt idx="241">
                  <c:v>44901</c:v>
                </c:pt>
                <c:pt idx="242">
                  <c:v>44902</c:v>
                </c:pt>
                <c:pt idx="243">
                  <c:v>44903</c:v>
                </c:pt>
                <c:pt idx="244">
                  <c:v>44904</c:v>
                </c:pt>
                <c:pt idx="245">
                  <c:v>44907</c:v>
                </c:pt>
                <c:pt idx="246">
                  <c:v>44908</c:v>
                </c:pt>
                <c:pt idx="247">
                  <c:v>44909</c:v>
                </c:pt>
                <c:pt idx="248">
                  <c:v>44910</c:v>
                </c:pt>
                <c:pt idx="249">
                  <c:v>44911</c:v>
                </c:pt>
                <c:pt idx="250">
                  <c:v>44914</c:v>
                </c:pt>
                <c:pt idx="251">
                  <c:v>44915</c:v>
                </c:pt>
                <c:pt idx="252">
                  <c:v>44916</c:v>
                </c:pt>
                <c:pt idx="253">
                  <c:v>44917</c:v>
                </c:pt>
                <c:pt idx="254">
                  <c:v>44918</c:v>
                </c:pt>
                <c:pt idx="255">
                  <c:v>44921</c:v>
                </c:pt>
                <c:pt idx="256">
                  <c:v>44922</c:v>
                </c:pt>
                <c:pt idx="257">
                  <c:v>44923</c:v>
                </c:pt>
                <c:pt idx="258">
                  <c:v>44924</c:v>
                </c:pt>
                <c:pt idx="259">
                  <c:v>44925</c:v>
                </c:pt>
                <c:pt idx="260">
                  <c:v>44928</c:v>
                </c:pt>
                <c:pt idx="261">
                  <c:v>44929</c:v>
                </c:pt>
                <c:pt idx="262">
                  <c:v>44930</c:v>
                </c:pt>
                <c:pt idx="263">
                  <c:v>44931</c:v>
                </c:pt>
                <c:pt idx="264">
                  <c:v>44932</c:v>
                </c:pt>
                <c:pt idx="265">
                  <c:v>44935</c:v>
                </c:pt>
                <c:pt idx="266">
                  <c:v>44936</c:v>
                </c:pt>
                <c:pt idx="267">
                  <c:v>44937</c:v>
                </c:pt>
                <c:pt idx="268">
                  <c:v>44938</c:v>
                </c:pt>
                <c:pt idx="269">
                  <c:v>44939</c:v>
                </c:pt>
                <c:pt idx="270">
                  <c:v>44942</c:v>
                </c:pt>
                <c:pt idx="271">
                  <c:v>44943</c:v>
                </c:pt>
                <c:pt idx="272">
                  <c:v>44944</c:v>
                </c:pt>
                <c:pt idx="273">
                  <c:v>44945</c:v>
                </c:pt>
                <c:pt idx="274">
                  <c:v>44946</c:v>
                </c:pt>
                <c:pt idx="275">
                  <c:v>44949</c:v>
                </c:pt>
                <c:pt idx="276">
                  <c:v>44950</c:v>
                </c:pt>
                <c:pt idx="277">
                  <c:v>44951</c:v>
                </c:pt>
                <c:pt idx="278">
                  <c:v>44952</c:v>
                </c:pt>
                <c:pt idx="279">
                  <c:v>44953</c:v>
                </c:pt>
                <c:pt idx="280">
                  <c:v>44956</c:v>
                </c:pt>
                <c:pt idx="281">
                  <c:v>44957</c:v>
                </c:pt>
                <c:pt idx="282">
                  <c:v>44958</c:v>
                </c:pt>
                <c:pt idx="283">
                  <c:v>44959</c:v>
                </c:pt>
                <c:pt idx="284">
                  <c:v>44960</c:v>
                </c:pt>
                <c:pt idx="285">
                  <c:v>44963</c:v>
                </c:pt>
                <c:pt idx="286">
                  <c:v>44964</c:v>
                </c:pt>
                <c:pt idx="287">
                  <c:v>44965</c:v>
                </c:pt>
                <c:pt idx="288">
                  <c:v>44966</c:v>
                </c:pt>
                <c:pt idx="289">
                  <c:v>44967</c:v>
                </c:pt>
                <c:pt idx="290">
                  <c:v>44970</c:v>
                </c:pt>
                <c:pt idx="291">
                  <c:v>44971</c:v>
                </c:pt>
                <c:pt idx="292">
                  <c:v>44972</c:v>
                </c:pt>
                <c:pt idx="293">
                  <c:v>44973</c:v>
                </c:pt>
                <c:pt idx="294">
                  <c:v>44974</c:v>
                </c:pt>
                <c:pt idx="295">
                  <c:v>44977</c:v>
                </c:pt>
                <c:pt idx="296">
                  <c:v>44978</c:v>
                </c:pt>
                <c:pt idx="297">
                  <c:v>44979</c:v>
                </c:pt>
                <c:pt idx="298">
                  <c:v>44980</c:v>
                </c:pt>
                <c:pt idx="299">
                  <c:v>44981</c:v>
                </c:pt>
                <c:pt idx="300">
                  <c:v>44984</c:v>
                </c:pt>
                <c:pt idx="301">
                  <c:v>44985</c:v>
                </c:pt>
                <c:pt idx="302">
                  <c:v>44986</c:v>
                </c:pt>
                <c:pt idx="303">
                  <c:v>44987</c:v>
                </c:pt>
                <c:pt idx="304">
                  <c:v>44988</c:v>
                </c:pt>
                <c:pt idx="305">
                  <c:v>44991</c:v>
                </c:pt>
                <c:pt idx="306">
                  <c:v>44992</c:v>
                </c:pt>
                <c:pt idx="307">
                  <c:v>44993</c:v>
                </c:pt>
                <c:pt idx="308">
                  <c:v>44994</c:v>
                </c:pt>
                <c:pt idx="309">
                  <c:v>44995</c:v>
                </c:pt>
                <c:pt idx="310">
                  <c:v>44998</c:v>
                </c:pt>
                <c:pt idx="311">
                  <c:v>44999</c:v>
                </c:pt>
                <c:pt idx="312">
                  <c:v>45000</c:v>
                </c:pt>
                <c:pt idx="313">
                  <c:v>45001</c:v>
                </c:pt>
                <c:pt idx="314">
                  <c:v>45002</c:v>
                </c:pt>
                <c:pt idx="315">
                  <c:v>45005</c:v>
                </c:pt>
                <c:pt idx="316">
                  <c:v>45006</c:v>
                </c:pt>
                <c:pt idx="317">
                  <c:v>45007</c:v>
                </c:pt>
                <c:pt idx="318">
                  <c:v>45008</c:v>
                </c:pt>
                <c:pt idx="319">
                  <c:v>45009</c:v>
                </c:pt>
                <c:pt idx="320">
                  <c:v>45012</c:v>
                </c:pt>
                <c:pt idx="321">
                  <c:v>45013</c:v>
                </c:pt>
                <c:pt idx="322">
                  <c:v>45014</c:v>
                </c:pt>
                <c:pt idx="323">
                  <c:v>45015</c:v>
                </c:pt>
                <c:pt idx="324">
                  <c:v>45016</c:v>
                </c:pt>
                <c:pt idx="325">
                  <c:v>45019</c:v>
                </c:pt>
                <c:pt idx="326">
                  <c:v>45020</c:v>
                </c:pt>
                <c:pt idx="327">
                  <c:v>45021</c:v>
                </c:pt>
                <c:pt idx="328">
                  <c:v>45022</c:v>
                </c:pt>
                <c:pt idx="329">
                  <c:v>45023</c:v>
                </c:pt>
                <c:pt idx="330">
                  <c:v>45026</c:v>
                </c:pt>
                <c:pt idx="331">
                  <c:v>45027</c:v>
                </c:pt>
                <c:pt idx="332">
                  <c:v>45028</c:v>
                </c:pt>
                <c:pt idx="333">
                  <c:v>45029</c:v>
                </c:pt>
                <c:pt idx="334">
                  <c:v>45030</c:v>
                </c:pt>
                <c:pt idx="335">
                  <c:v>45033</c:v>
                </c:pt>
                <c:pt idx="336">
                  <c:v>45034</c:v>
                </c:pt>
                <c:pt idx="337">
                  <c:v>45035</c:v>
                </c:pt>
                <c:pt idx="338">
                  <c:v>45036</c:v>
                </c:pt>
                <c:pt idx="339">
                  <c:v>45037</c:v>
                </c:pt>
                <c:pt idx="340">
                  <c:v>45040</c:v>
                </c:pt>
                <c:pt idx="341">
                  <c:v>45041</c:v>
                </c:pt>
                <c:pt idx="342">
                  <c:v>45042</c:v>
                </c:pt>
                <c:pt idx="343">
                  <c:v>45043</c:v>
                </c:pt>
                <c:pt idx="344">
                  <c:v>45044</c:v>
                </c:pt>
                <c:pt idx="345">
                  <c:v>45047</c:v>
                </c:pt>
                <c:pt idx="346">
                  <c:v>45048</c:v>
                </c:pt>
                <c:pt idx="347">
                  <c:v>45049</c:v>
                </c:pt>
                <c:pt idx="348">
                  <c:v>45050</c:v>
                </c:pt>
                <c:pt idx="349">
                  <c:v>45051</c:v>
                </c:pt>
                <c:pt idx="350">
                  <c:v>45054</c:v>
                </c:pt>
                <c:pt idx="351">
                  <c:v>45055</c:v>
                </c:pt>
                <c:pt idx="352">
                  <c:v>45056</c:v>
                </c:pt>
                <c:pt idx="353">
                  <c:v>45057</c:v>
                </c:pt>
                <c:pt idx="354">
                  <c:v>45058</c:v>
                </c:pt>
                <c:pt idx="355">
                  <c:v>45061</c:v>
                </c:pt>
                <c:pt idx="356">
                  <c:v>45062</c:v>
                </c:pt>
                <c:pt idx="357">
                  <c:v>45063</c:v>
                </c:pt>
                <c:pt idx="358">
                  <c:v>45064</c:v>
                </c:pt>
                <c:pt idx="359">
                  <c:v>45065</c:v>
                </c:pt>
                <c:pt idx="360">
                  <c:v>45068</c:v>
                </c:pt>
                <c:pt idx="361">
                  <c:v>45069</c:v>
                </c:pt>
                <c:pt idx="362">
                  <c:v>45070</c:v>
                </c:pt>
                <c:pt idx="363">
                  <c:v>45071</c:v>
                </c:pt>
                <c:pt idx="364">
                  <c:v>45072</c:v>
                </c:pt>
                <c:pt idx="365">
                  <c:v>45075</c:v>
                </c:pt>
                <c:pt idx="366">
                  <c:v>45076</c:v>
                </c:pt>
                <c:pt idx="367">
                  <c:v>45077</c:v>
                </c:pt>
                <c:pt idx="368">
                  <c:v>45078</c:v>
                </c:pt>
                <c:pt idx="369">
                  <c:v>45079</c:v>
                </c:pt>
                <c:pt idx="370">
                  <c:v>45082</c:v>
                </c:pt>
                <c:pt idx="371">
                  <c:v>45083</c:v>
                </c:pt>
                <c:pt idx="372">
                  <c:v>45084</c:v>
                </c:pt>
                <c:pt idx="373">
                  <c:v>45085</c:v>
                </c:pt>
                <c:pt idx="374">
                  <c:v>45086</c:v>
                </c:pt>
                <c:pt idx="375">
                  <c:v>45089</c:v>
                </c:pt>
                <c:pt idx="376">
                  <c:v>45090</c:v>
                </c:pt>
                <c:pt idx="377">
                  <c:v>45091</c:v>
                </c:pt>
                <c:pt idx="378">
                  <c:v>45092</c:v>
                </c:pt>
                <c:pt idx="379">
                  <c:v>45093</c:v>
                </c:pt>
                <c:pt idx="380">
                  <c:v>45096</c:v>
                </c:pt>
                <c:pt idx="381">
                  <c:v>45097</c:v>
                </c:pt>
                <c:pt idx="382">
                  <c:v>45098</c:v>
                </c:pt>
                <c:pt idx="383">
                  <c:v>45099</c:v>
                </c:pt>
                <c:pt idx="384">
                  <c:v>45100</c:v>
                </c:pt>
                <c:pt idx="385">
                  <c:v>45103</c:v>
                </c:pt>
                <c:pt idx="386">
                  <c:v>45104</c:v>
                </c:pt>
                <c:pt idx="387">
                  <c:v>45105</c:v>
                </c:pt>
                <c:pt idx="388">
                  <c:v>45106</c:v>
                </c:pt>
                <c:pt idx="389">
                  <c:v>45107</c:v>
                </c:pt>
                <c:pt idx="390">
                  <c:v>45110</c:v>
                </c:pt>
                <c:pt idx="391">
                  <c:v>45111</c:v>
                </c:pt>
                <c:pt idx="392">
                  <c:v>45112</c:v>
                </c:pt>
                <c:pt idx="393">
                  <c:v>45113</c:v>
                </c:pt>
                <c:pt idx="394">
                  <c:v>45114</c:v>
                </c:pt>
                <c:pt idx="395">
                  <c:v>45117</c:v>
                </c:pt>
                <c:pt idx="396">
                  <c:v>45118</c:v>
                </c:pt>
                <c:pt idx="397">
                  <c:v>45119</c:v>
                </c:pt>
                <c:pt idx="398">
                  <c:v>45120</c:v>
                </c:pt>
                <c:pt idx="399">
                  <c:v>45121</c:v>
                </c:pt>
                <c:pt idx="400">
                  <c:v>45124</c:v>
                </c:pt>
                <c:pt idx="401">
                  <c:v>45125</c:v>
                </c:pt>
                <c:pt idx="402">
                  <c:v>45126</c:v>
                </c:pt>
                <c:pt idx="403">
                  <c:v>45127</c:v>
                </c:pt>
                <c:pt idx="404">
                  <c:v>45128</c:v>
                </c:pt>
                <c:pt idx="405">
                  <c:v>45131</c:v>
                </c:pt>
                <c:pt idx="406">
                  <c:v>45132</c:v>
                </c:pt>
                <c:pt idx="407">
                  <c:v>45133</c:v>
                </c:pt>
                <c:pt idx="408">
                  <c:v>45134</c:v>
                </c:pt>
                <c:pt idx="409">
                  <c:v>45135</c:v>
                </c:pt>
                <c:pt idx="410">
                  <c:v>45138</c:v>
                </c:pt>
                <c:pt idx="411">
                  <c:v>45139</c:v>
                </c:pt>
                <c:pt idx="412">
                  <c:v>45140</c:v>
                </c:pt>
                <c:pt idx="413">
                  <c:v>45141</c:v>
                </c:pt>
                <c:pt idx="414">
                  <c:v>45142</c:v>
                </c:pt>
                <c:pt idx="415">
                  <c:v>45145</c:v>
                </c:pt>
                <c:pt idx="416">
                  <c:v>45146</c:v>
                </c:pt>
                <c:pt idx="417">
                  <c:v>45147</c:v>
                </c:pt>
                <c:pt idx="418">
                  <c:v>45148</c:v>
                </c:pt>
                <c:pt idx="419">
                  <c:v>45149</c:v>
                </c:pt>
                <c:pt idx="420">
                  <c:v>45152</c:v>
                </c:pt>
                <c:pt idx="421">
                  <c:v>45153</c:v>
                </c:pt>
                <c:pt idx="422">
                  <c:v>45154</c:v>
                </c:pt>
                <c:pt idx="423">
                  <c:v>45155</c:v>
                </c:pt>
                <c:pt idx="424">
                  <c:v>45156</c:v>
                </c:pt>
                <c:pt idx="425">
                  <c:v>45159</c:v>
                </c:pt>
                <c:pt idx="426">
                  <c:v>45160</c:v>
                </c:pt>
                <c:pt idx="427">
                  <c:v>45161</c:v>
                </c:pt>
                <c:pt idx="428">
                  <c:v>45162</c:v>
                </c:pt>
                <c:pt idx="429">
                  <c:v>45163</c:v>
                </c:pt>
                <c:pt idx="430">
                  <c:v>45166</c:v>
                </c:pt>
                <c:pt idx="431">
                  <c:v>45167</c:v>
                </c:pt>
                <c:pt idx="432">
                  <c:v>45168</c:v>
                </c:pt>
                <c:pt idx="433">
                  <c:v>45169</c:v>
                </c:pt>
                <c:pt idx="434">
                  <c:v>45170</c:v>
                </c:pt>
                <c:pt idx="435">
                  <c:v>45171</c:v>
                </c:pt>
                <c:pt idx="436">
                  <c:v>45172</c:v>
                </c:pt>
                <c:pt idx="437">
                  <c:v>45173</c:v>
                </c:pt>
                <c:pt idx="438">
                  <c:v>45176</c:v>
                </c:pt>
                <c:pt idx="439">
                  <c:v>45177</c:v>
                </c:pt>
                <c:pt idx="440">
                  <c:v>45178</c:v>
                </c:pt>
                <c:pt idx="441">
                  <c:v>45179</c:v>
                </c:pt>
                <c:pt idx="442">
                  <c:v>45180</c:v>
                </c:pt>
                <c:pt idx="443">
                  <c:v>45183</c:v>
                </c:pt>
                <c:pt idx="444">
                  <c:v>45184</c:v>
                </c:pt>
                <c:pt idx="445">
                  <c:v>45185</c:v>
                </c:pt>
                <c:pt idx="446">
                  <c:v>45186</c:v>
                </c:pt>
                <c:pt idx="447">
                  <c:v>45187</c:v>
                </c:pt>
                <c:pt idx="448">
                  <c:v>45190</c:v>
                </c:pt>
                <c:pt idx="449">
                  <c:v>45191</c:v>
                </c:pt>
                <c:pt idx="450">
                  <c:v>45192</c:v>
                </c:pt>
                <c:pt idx="451">
                  <c:v>45193</c:v>
                </c:pt>
                <c:pt idx="452">
                  <c:v>45194</c:v>
                </c:pt>
                <c:pt idx="453">
                  <c:v>45197</c:v>
                </c:pt>
                <c:pt idx="454">
                  <c:v>45198</c:v>
                </c:pt>
                <c:pt idx="455" formatCode="yyyy\.mm\.dd\.">
                  <c:v>45201</c:v>
                </c:pt>
                <c:pt idx="456" formatCode="yyyy\.mm\.dd\.">
                  <c:v>45202</c:v>
                </c:pt>
                <c:pt idx="457" formatCode="yyyy\.mm\.dd\.">
                  <c:v>45203</c:v>
                </c:pt>
                <c:pt idx="458" formatCode="yyyy\.mm\.dd\.">
                  <c:v>45204</c:v>
                </c:pt>
                <c:pt idx="459" formatCode="yyyy\.mm\.dd\.">
                  <c:v>45205</c:v>
                </c:pt>
                <c:pt idx="460" formatCode="yyyy\.mm\.dd\.">
                  <c:v>45208</c:v>
                </c:pt>
                <c:pt idx="461" formatCode="yyyy\.mm\.dd\.">
                  <c:v>45209</c:v>
                </c:pt>
                <c:pt idx="462" formatCode="yyyy\.mm\.dd\.">
                  <c:v>45210</c:v>
                </c:pt>
                <c:pt idx="463" formatCode="yyyy\.mm\.dd\.">
                  <c:v>45211</c:v>
                </c:pt>
                <c:pt idx="464" formatCode="yyyy\.mm\.dd\.">
                  <c:v>45212</c:v>
                </c:pt>
                <c:pt idx="465" formatCode="yyyy\.mm\.dd\.">
                  <c:v>45215</c:v>
                </c:pt>
                <c:pt idx="466" formatCode="yyyy\.mm\.dd\.">
                  <c:v>45216</c:v>
                </c:pt>
                <c:pt idx="467" formatCode="yyyy\.mm\.dd\.">
                  <c:v>45217</c:v>
                </c:pt>
                <c:pt idx="468" formatCode="yyyy\.mm\.dd\.">
                  <c:v>45218</c:v>
                </c:pt>
                <c:pt idx="469" formatCode="yyyy\.mm\.dd\.">
                  <c:v>45219</c:v>
                </c:pt>
                <c:pt idx="470" formatCode="yyyy\.mm\.dd\.">
                  <c:v>45222</c:v>
                </c:pt>
                <c:pt idx="471" formatCode="yyyy\.mm\.dd\.">
                  <c:v>45223</c:v>
                </c:pt>
                <c:pt idx="472" formatCode="yyyy\.mm\.dd\.">
                  <c:v>45224</c:v>
                </c:pt>
                <c:pt idx="473" formatCode="yyyy\.mm\.dd\.">
                  <c:v>45225</c:v>
                </c:pt>
                <c:pt idx="474" formatCode="yyyy\.mm\.dd\.">
                  <c:v>45226</c:v>
                </c:pt>
                <c:pt idx="475" formatCode="yyyy\.mm\.dd\.">
                  <c:v>45229</c:v>
                </c:pt>
                <c:pt idx="476" formatCode="yyyy\.mm\.dd\.">
                  <c:v>45230</c:v>
                </c:pt>
                <c:pt idx="477" formatCode="yyyy\.mm\.dd\.">
                  <c:v>45231</c:v>
                </c:pt>
                <c:pt idx="478" formatCode="yyyy\.mm\.dd\.">
                  <c:v>45232</c:v>
                </c:pt>
                <c:pt idx="479" formatCode="yyyy\.mm\.dd\.">
                  <c:v>45233</c:v>
                </c:pt>
                <c:pt idx="480" formatCode="yyyy\.mm\.dd\.">
                  <c:v>45236</c:v>
                </c:pt>
                <c:pt idx="481" formatCode="yyyy\.mm\.dd\.">
                  <c:v>45237</c:v>
                </c:pt>
                <c:pt idx="482" formatCode="yyyy\.mm\.dd\.">
                  <c:v>45238</c:v>
                </c:pt>
                <c:pt idx="483" formatCode="yyyy\.mm\.dd\.">
                  <c:v>45239</c:v>
                </c:pt>
                <c:pt idx="484" formatCode="yyyy\.mm\.dd\.">
                  <c:v>45240</c:v>
                </c:pt>
                <c:pt idx="485" formatCode="yyyy\.mm\.dd\.">
                  <c:v>45243</c:v>
                </c:pt>
                <c:pt idx="486" formatCode="yyyy\.mm\.dd\.">
                  <c:v>45244</c:v>
                </c:pt>
                <c:pt idx="487" formatCode="yyyy\.mm\.dd\.">
                  <c:v>45245</c:v>
                </c:pt>
                <c:pt idx="488" formatCode="yyyy\.mm\.dd\.">
                  <c:v>45246</c:v>
                </c:pt>
                <c:pt idx="489" formatCode="yyyy\.mm\.dd\.">
                  <c:v>45247</c:v>
                </c:pt>
                <c:pt idx="490" formatCode="yyyy\.mm\.dd\.">
                  <c:v>45250</c:v>
                </c:pt>
                <c:pt idx="491" formatCode="yyyy\.mm\.dd\.">
                  <c:v>45251</c:v>
                </c:pt>
                <c:pt idx="492" formatCode="yyyy\.mm\.dd\.">
                  <c:v>45252</c:v>
                </c:pt>
                <c:pt idx="493" formatCode="yyyy\.mm\.dd\.">
                  <c:v>45253</c:v>
                </c:pt>
                <c:pt idx="494" formatCode="yyyy\.mm\.dd\.">
                  <c:v>45254</c:v>
                </c:pt>
                <c:pt idx="495" formatCode="yyyy\.mm\.dd\.">
                  <c:v>45257</c:v>
                </c:pt>
                <c:pt idx="496" formatCode="yyyy\.mm\.dd\.">
                  <c:v>45258</c:v>
                </c:pt>
                <c:pt idx="497" formatCode="yyyy\.mm\.dd\.">
                  <c:v>45259</c:v>
                </c:pt>
                <c:pt idx="498" formatCode="yyyy\.mm\.dd\.">
                  <c:v>45260</c:v>
                </c:pt>
                <c:pt idx="499" formatCode="yyyy\.mm\.dd\.">
                  <c:v>45261</c:v>
                </c:pt>
                <c:pt idx="500" formatCode="yyyy\.mm\.dd\.">
                  <c:v>45264</c:v>
                </c:pt>
                <c:pt idx="501" formatCode="yyyy\.mm\.dd\.">
                  <c:v>45265</c:v>
                </c:pt>
                <c:pt idx="502" formatCode="yyyy\.mm\.dd\.">
                  <c:v>45266</c:v>
                </c:pt>
                <c:pt idx="503" formatCode="yyyy\.mm\.dd\.">
                  <c:v>45267</c:v>
                </c:pt>
                <c:pt idx="504" formatCode="yyyy\.mm\.dd\.">
                  <c:v>45268</c:v>
                </c:pt>
                <c:pt idx="505" formatCode="yyyy\.mm\.dd\.">
                  <c:v>45271</c:v>
                </c:pt>
                <c:pt idx="506" formatCode="yyyy\.mm\.dd\.">
                  <c:v>45272</c:v>
                </c:pt>
                <c:pt idx="507" formatCode="yyyy\.mm\.dd\.">
                  <c:v>45273</c:v>
                </c:pt>
                <c:pt idx="508" formatCode="yyyy\.mm\.dd\.">
                  <c:v>45274</c:v>
                </c:pt>
                <c:pt idx="509" formatCode="yyyy\.mm\.dd\.">
                  <c:v>45275</c:v>
                </c:pt>
                <c:pt idx="510" formatCode="yyyy\.mm\.dd\.">
                  <c:v>45278</c:v>
                </c:pt>
                <c:pt idx="511" formatCode="yyyy\.mm\.dd\.">
                  <c:v>45279</c:v>
                </c:pt>
                <c:pt idx="512" formatCode="yyyy\.mm\.dd\.">
                  <c:v>45280</c:v>
                </c:pt>
                <c:pt idx="513" formatCode="yyyy\.mm\.dd\.">
                  <c:v>45281</c:v>
                </c:pt>
                <c:pt idx="514" formatCode="yyyy\.mm\.dd\.">
                  <c:v>45282</c:v>
                </c:pt>
                <c:pt idx="515" formatCode="yyyy\.mm\.dd\.">
                  <c:v>45285</c:v>
                </c:pt>
                <c:pt idx="516" formatCode="yyyy\.mm\.dd\.">
                  <c:v>45286</c:v>
                </c:pt>
                <c:pt idx="517" formatCode="yyyy\.mm\.dd\.">
                  <c:v>45287</c:v>
                </c:pt>
                <c:pt idx="518" formatCode="yyyy\.mm\.dd\.">
                  <c:v>45288</c:v>
                </c:pt>
                <c:pt idx="519" formatCode="yyyy\.mm\.dd\.">
                  <c:v>45289</c:v>
                </c:pt>
                <c:pt idx="520" formatCode="yyyy\.mm\.dd\.">
                  <c:v>45292</c:v>
                </c:pt>
                <c:pt idx="521" formatCode="yyyy\.mm\.dd\.">
                  <c:v>45293</c:v>
                </c:pt>
                <c:pt idx="522" formatCode="yyyy\.mm\.dd\.">
                  <c:v>45294</c:v>
                </c:pt>
                <c:pt idx="523" formatCode="yyyy\.mm\.dd\.">
                  <c:v>45295</c:v>
                </c:pt>
                <c:pt idx="524" formatCode="yyyy\.mm\.dd\.">
                  <c:v>45296</c:v>
                </c:pt>
                <c:pt idx="525" formatCode="yyyy\.mm\.dd\.">
                  <c:v>45299</c:v>
                </c:pt>
                <c:pt idx="526" formatCode="yyyy\.mm\.dd\.">
                  <c:v>45300</c:v>
                </c:pt>
                <c:pt idx="527" formatCode="yyyy\.mm\.dd\.">
                  <c:v>45301</c:v>
                </c:pt>
                <c:pt idx="528" formatCode="yyyy\.mm\.dd\.">
                  <c:v>45302</c:v>
                </c:pt>
                <c:pt idx="529" formatCode="yyyy\.mm\.dd\.">
                  <c:v>45303</c:v>
                </c:pt>
                <c:pt idx="530" formatCode="yyyy\.mm\.dd\.">
                  <c:v>45306</c:v>
                </c:pt>
                <c:pt idx="531" formatCode="yyyy\.mm\.dd\.">
                  <c:v>45307</c:v>
                </c:pt>
                <c:pt idx="532" formatCode="yyyy\.mm\.dd\.">
                  <c:v>45308</c:v>
                </c:pt>
                <c:pt idx="533" formatCode="yyyy\.mm\.dd\.">
                  <c:v>45309</c:v>
                </c:pt>
                <c:pt idx="534" formatCode="yyyy\.mm\.dd\.">
                  <c:v>45310</c:v>
                </c:pt>
                <c:pt idx="535" formatCode="yyyy\.mm\.dd\.">
                  <c:v>45313</c:v>
                </c:pt>
                <c:pt idx="536" formatCode="yyyy\.mm\.dd\.">
                  <c:v>45314</c:v>
                </c:pt>
                <c:pt idx="537" formatCode="yyyy\.mm\.dd\.">
                  <c:v>45315</c:v>
                </c:pt>
                <c:pt idx="538" formatCode="yyyy\.mm\.dd\.">
                  <c:v>45316</c:v>
                </c:pt>
                <c:pt idx="539" formatCode="yyyy\.mm\.dd\.">
                  <c:v>45317</c:v>
                </c:pt>
                <c:pt idx="540" formatCode="yyyy\.mm\.dd\.">
                  <c:v>45320</c:v>
                </c:pt>
                <c:pt idx="541" formatCode="yyyy\.mm\.dd\.">
                  <c:v>45321</c:v>
                </c:pt>
                <c:pt idx="542" formatCode="yyyy\.mm\.dd\.">
                  <c:v>45322</c:v>
                </c:pt>
                <c:pt idx="543" formatCode="yyyy\.mm\.dd\.">
                  <c:v>45323</c:v>
                </c:pt>
                <c:pt idx="544" formatCode="yyyy\.mm\.dd\.">
                  <c:v>45324</c:v>
                </c:pt>
                <c:pt idx="545" formatCode="yyyy\.mm\.dd\.">
                  <c:v>45327</c:v>
                </c:pt>
                <c:pt idx="546" formatCode="yyyy\.mm\.dd\.">
                  <c:v>45328</c:v>
                </c:pt>
                <c:pt idx="547" formatCode="yyyy\.mm\.dd\.">
                  <c:v>45329</c:v>
                </c:pt>
                <c:pt idx="548" formatCode="yyyy\.mm\.dd\.">
                  <c:v>45330</c:v>
                </c:pt>
                <c:pt idx="549" formatCode="yyyy\.mm\.dd\.">
                  <c:v>45331</c:v>
                </c:pt>
                <c:pt idx="550" formatCode="yyyy\.mm\.dd\.">
                  <c:v>45334</c:v>
                </c:pt>
                <c:pt idx="551" formatCode="yyyy\.mm\.dd\.">
                  <c:v>45335</c:v>
                </c:pt>
                <c:pt idx="552" formatCode="yyyy\.mm\.dd\.">
                  <c:v>45336</c:v>
                </c:pt>
                <c:pt idx="553" formatCode="yyyy\.mm\.dd\.">
                  <c:v>45337</c:v>
                </c:pt>
                <c:pt idx="554" formatCode="yyyy\.mm\.dd\.">
                  <c:v>45338</c:v>
                </c:pt>
                <c:pt idx="555" formatCode="yyyy\.mm\.dd\.">
                  <c:v>45341</c:v>
                </c:pt>
                <c:pt idx="556" formatCode="yyyy\.mm\.dd\.">
                  <c:v>45342</c:v>
                </c:pt>
                <c:pt idx="557" formatCode="yyyy\.mm\.dd\.">
                  <c:v>45343</c:v>
                </c:pt>
                <c:pt idx="558" formatCode="yyyy\.mm\.dd\.">
                  <c:v>45344</c:v>
                </c:pt>
                <c:pt idx="559" formatCode="yyyy\.mm\.dd\.">
                  <c:v>45345</c:v>
                </c:pt>
                <c:pt idx="560" formatCode="yyyy\.mm\.dd\.">
                  <c:v>45348</c:v>
                </c:pt>
                <c:pt idx="561" formatCode="yyyy\.mm\.dd\.">
                  <c:v>45349</c:v>
                </c:pt>
                <c:pt idx="562" formatCode="yyyy\.mm\.dd\.">
                  <c:v>45350</c:v>
                </c:pt>
                <c:pt idx="563" formatCode="yyyy\.mm\.dd\.">
                  <c:v>45351</c:v>
                </c:pt>
                <c:pt idx="564" formatCode="yyyy\.mm\.dd\.">
                  <c:v>45352</c:v>
                </c:pt>
                <c:pt idx="565" formatCode="yyyy\.mm\.dd\.">
                  <c:v>45355</c:v>
                </c:pt>
                <c:pt idx="566" formatCode="yyyy\.mm\.dd\.">
                  <c:v>45356</c:v>
                </c:pt>
                <c:pt idx="567" formatCode="yyyy\.mm\.dd\.">
                  <c:v>45357</c:v>
                </c:pt>
                <c:pt idx="568" formatCode="yyyy\.mm\.dd\.">
                  <c:v>45358</c:v>
                </c:pt>
                <c:pt idx="569" formatCode="yyyy\.mm\.dd\.">
                  <c:v>45359</c:v>
                </c:pt>
                <c:pt idx="570" formatCode="yyyy\.mm\.dd\.">
                  <c:v>45362</c:v>
                </c:pt>
                <c:pt idx="571" formatCode="yyyy\.mm\.dd\.">
                  <c:v>45363</c:v>
                </c:pt>
                <c:pt idx="572" formatCode="yyyy\.mm\.dd\.">
                  <c:v>45364</c:v>
                </c:pt>
                <c:pt idx="573" formatCode="yyyy\.mm\.dd\.">
                  <c:v>45365</c:v>
                </c:pt>
                <c:pt idx="574" formatCode="yyyy\.mm\.dd\.">
                  <c:v>45366</c:v>
                </c:pt>
                <c:pt idx="575" formatCode="yyyy\.mm\.dd\.">
                  <c:v>45369</c:v>
                </c:pt>
                <c:pt idx="576" formatCode="yyyy\.mm\.dd\.">
                  <c:v>45370</c:v>
                </c:pt>
                <c:pt idx="577" formatCode="yyyy\.mm\.dd\.">
                  <c:v>45371</c:v>
                </c:pt>
                <c:pt idx="578" formatCode="yyyy\.mm\.dd\.">
                  <c:v>45372</c:v>
                </c:pt>
                <c:pt idx="579" formatCode="yyyy\.mm\.dd\.">
                  <c:v>45373</c:v>
                </c:pt>
                <c:pt idx="580" formatCode="yyyy\.mm\.dd\.">
                  <c:v>45376</c:v>
                </c:pt>
                <c:pt idx="581" formatCode="yyyy\.mm\.dd\.">
                  <c:v>45377</c:v>
                </c:pt>
                <c:pt idx="582" formatCode="yyyy\.mm\.dd\.">
                  <c:v>45378</c:v>
                </c:pt>
                <c:pt idx="583" formatCode="yyyy\.mm\.dd\.">
                  <c:v>45379</c:v>
                </c:pt>
                <c:pt idx="584" formatCode="yyyy\.mm\.dd\.">
                  <c:v>45380</c:v>
                </c:pt>
                <c:pt idx="585" formatCode="yyyy\.mm\.dd\.">
                  <c:v>45383</c:v>
                </c:pt>
                <c:pt idx="586" formatCode="yyyy\.mm\.dd\.">
                  <c:v>45384</c:v>
                </c:pt>
                <c:pt idx="587" formatCode="yyyy\.mm\.dd\.">
                  <c:v>45385</c:v>
                </c:pt>
                <c:pt idx="588" formatCode="yyyy\.mm\.dd\.">
                  <c:v>45386</c:v>
                </c:pt>
                <c:pt idx="589" formatCode="yyyy\.mm\.dd\.">
                  <c:v>45387</c:v>
                </c:pt>
                <c:pt idx="590" formatCode="yyyy\.mm\.dd\.">
                  <c:v>45390</c:v>
                </c:pt>
                <c:pt idx="591" formatCode="yyyy\.mm\.dd\.">
                  <c:v>45391</c:v>
                </c:pt>
                <c:pt idx="592" formatCode="yyyy\.mm\.dd\.">
                  <c:v>45392</c:v>
                </c:pt>
                <c:pt idx="593" formatCode="yyyy\.mm\.dd\.">
                  <c:v>45393</c:v>
                </c:pt>
                <c:pt idx="594" formatCode="yyyy\.mm\.dd\.">
                  <c:v>45394</c:v>
                </c:pt>
                <c:pt idx="595" formatCode="yyyy\.mm\.dd\.">
                  <c:v>45397</c:v>
                </c:pt>
                <c:pt idx="596" formatCode="yyyy\.mm\.dd\.">
                  <c:v>45398</c:v>
                </c:pt>
                <c:pt idx="597" formatCode="yyyy\.mm\.dd\.">
                  <c:v>45399</c:v>
                </c:pt>
                <c:pt idx="598" formatCode="yyyy\.mm\.dd\.">
                  <c:v>45400</c:v>
                </c:pt>
                <c:pt idx="599" formatCode="yyyy\.mm\.dd\.">
                  <c:v>45401</c:v>
                </c:pt>
                <c:pt idx="600" formatCode="yyyy\.mm\.dd\.">
                  <c:v>45404</c:v>
                </c:pt>
                <c:pt idx="601" formatCode="yyyy\.mm\.dd\.">
                  <c:v>45405</c:v>
                </c:pt>
                <c:pt idx="602" formatCode="yyyy\.mm\.dd\.">
                  <c:v>45406</c:v>
                </c:pt>
                <c:pt idx="603" formatCode="yyyy\.mm\.dd\.">
                  <c:v>45407</c:v>
                </c:pt>
                <c:pt idx="604" formatCode="yyyy\.mm\.dd\.">
                  <c:v>45408</c:v>
                </c:pt>
                <c:pt idx="605" formatCode="yyyy\.mm\.dd\.">
                  <c:v>45411</c:v>
                </c:pt>
                <c:pt idx="606" formatCode="yyyy\.mm\.dd\.">
                  <c:v>45412</c:v>
                </c:pt>
                <c:pt idx="607" formatCode="yyyy\.mm\.dd\.">
                  <c:v>45413</c:v>
                </c:pt>
                <c:pt idx="608" formatCode="yyyy\.mm\.dd\.">
                  <c:v>45414</c:v>
                </c:pt>
                <c:pt idx="609" formatCode="yyyy\.mm\.dd\.">
                  <c:v>45415</c:v>
                </c:pt>
                <c:pt idx="610" formatCode="yyyy\.mm\.dd\.">
                  <c:v>45418</c:v>
                </c:pt>
                <c:pt idx="611" formatCode="yyyy\.mm\.dd\.">
                  <c:v>45419</c:v>
                </c:pt>
                <c:pt idx="612" formatCode="yyyy\.mm\.dd\.">
                  <c:v>45420</c:v>
                </c:pt>
                <c:pt idx="613" formatCode="yyyy\.mm\.dd\.">
                  <c:v>45421</c:v>
                </c:pt>
                <c:pt idx="614" formatCode="yyyy\.mm\.dd\.">
                  <c:v>45422</c:v>
                </c:pt>
                <c:pt idx="615" formatCode="yyyy\.mm\.dd\.">
                  <c:v>45425</c:v>
                </c:pt>
                <c:pt idx="616" formatCode="yyyy\.mm\.dd\.">
                  <c:v>45426</c:v>
                </c:pt>
                <c:pt idx="617" formatCode="yyyy\.mm\.dd\.">
                  <c:v>45427</c:v>
                </c:pt>
                <c:pt idx="618" formatCode="yyyy\.mm\.dd\.">
                  <c:v>45428</c:v>
                </c:pt>
                <c:pt idx="619" formatCode="yyyy\.mm\.dd\.">
                  <c:v>45429</c:v>
                </c:pt>
                <c:pt idx="620" formatCode="yyyy\.mm\.dd\.">
                  <c:v>45432</c:v>
                </c:pt>
                <c:pt idx="621" formatCode="yyyy\.mm\.dd\.">
                  <c:v>45433</c:v>
                </c:pt>
                <c:pt idx="622" formatCode="yyyy\.mm\.dd\.">
                  <c:v>45434</c:v>
                </c:pt>
                <c:pt idx="623" formatCode="yyyy\.mm\.dd\.">
                  <c:v>45435</c:v>
                </c:pt>
                <c:pt idx="624" formatCode="yyyy\.mm\.dd\.">
                  <c:v>45436</c:v>
                </c:pt>
                <c:pt idx="625" formatCode="yyyy\.mm\.dd\.">
                  <c:v>45439</c:v>
                </c:pt>
                <c:pt idx="626" formatCode="yyyy\.mm\.dd\.">
                  <c:v>45440</c:v>
                </c:pt>
                <c:pt idx="627" formatCode="yyyy\.mm\.dd\.">
                  <c:v>45441</c:v>
                </c:pt>
                <c:pt idx="628" formatCode="yyyy\.mm\.dd\.">
                  <c:v>45442</c:v>
                </c:pt>
                <c:pt idx="629" formatCode="yyyy\.mm\.dd\.">
                  <c:v>45443</c:v>
                </c:pt>
                <c:pt idx="630" formatCode="yyyy\.mm\.dd\.">
                  <c:v>45446</c:v>
                </c:pt>
                <c:pt idx="631" formatCode="yyyy\.mm\.dd\.">
                  <c:v>45447</c:v>
                </c:pt>
                <c:pt idx="632" formatCode="yyyy\.mm\.dd\.">
                  <c:v>45448</c:v>
                </c:pt>
                <c:pt idx="633" formatCode="yyyy\.mm\.dd\.">
                  <c:v>45449</c:v>
                </c:pt>
                <c:pt idx="634" formatCode="yyyy\.mm\.dd\.">
                  <c:v>45450</c:v>
                </c:pt>
                <c:pt idx="635" formatCode="yyyy\.mm\.dd\.">
                  <c:v>45453</c:v>
                </c:pt>
                <c:pt idx="636" formatCode="yyyy\.mm\.dd\.">
                  <c:v>45454</c:v>
                </c:pt>
                <c:pt idx="637" formatCode="yyyy\.mm\.dd\.">
                  <c:v>45455</c:v>
                </c:pt>
                <c:pt idx="638" formatCode="yyyy\.mm\.dd\.">
                  <c:v>45456</c:v>
                </c:pt>
                <c:pt idx="639" formatCode="yyyy\.mm\.dd\.">
                  <c:v>45457</c:v>
                </c:pt>
                <c:pt idx="640" formatCode="yyyy\.mm\.dd\.">
                  <c:v>45460</c:v>
                </c:pt>
                <c:pt idx="641" formatCode="yyyy\.mm\.dd\.">
                  <c:v>45461</c:v>
                </c:pt>
                <c:pt idx="642" formatCode="yyyy\.mm\.dd\.">
                  <c:v>45462</c:v>
                </c:pt>
                <c:pt idx="643" formatCode="yyyy\.mm\.dd\.">
                  <c:v>45463</c:v>
                </c:pt>
                <c:pt idx="644" formatCode="yyyy\.mm\.dd\.">
                  <c:v>45464</c:v>
                </c:pt>
                <c:pt idx="645" formatCode="yyyy\.mm\.dd\.">
                  <c:v>45467</c:v>
                </c:pt>
                <c:pt idx="646" formatCode="yyyy\.mm\.dd\.">
                  <c:v>45468</c:v>
                </c:pt>
                <c:pt idx="647" formatCode="yyyy\.mm\.dd\.">
                  <c:v>45469</c:v>
                </c:pt>
                <c:pt idx="648" formatCode="yyyy\.mm\.dd\.">
                  <c:v>45470</c:v>
                </c:pt>
                <c:pt idx="649" formatCode="yyyy\.mm\.dd\.">
                  <c:v>45471</c:v>
                </c:pt>
                <c:pt idx="650" formatCode="yyyy\.mm\.dd\.">
                  <c:v>45474</c:v>
                </c:pt>
                <c:pt idx="651" formatCode="yyyy\.mm\.dd\.">
                  <c:v>45475</c:v>
                </c:pt>
                <c:pt idx="652" formatCode="yyyy\.mm\.dd\.">
                  <c:v>45476</c:v>
                </c:pt>
                <c:pt idx="653" formatCode="yyyy\.mm\.dd\.">
                  <c:v>45477</c:v>
                </c:pt>
                <c:pt idx="654" formatCode="yyyy\.mm\.dd\.">
                  <c:v>45478</c:v>
                </c:pt>
                <c:pt idx="655" formatCode="yyyy\.mm\.dd\.">
                  <c:v>45481</c:v>
                </c:pt>
                <c:pt idx="656" formatCode="yyyy\.mm\.dd\.">
                  <c:v>45482</c:v>
                </c:pt>
                <c:pt idx="657" formatCode="yyyy\.mm\.dd\.">
                  <c:v>45483</c:v>
                </c:pt>
                <c:pt idx="658" formatCode="yyyy\.mm\.dd\.">
                  <c:v>45484</c:v>
                </c:pt>
                <c:pt idx="659" formatCode="yyyy\.mm\.dd\.">
                  <c:v>45485</c:v>
                </c:pt>
                <c:pt idx="660" formatCode="yyyy\.mm\.dd\.">
                  <c:v>45488</c:v>
                </c:pt>
                <c:pt idx="661" formatCode="yyyy\.mm\.dd\.">
                  <c:v>45489</c:v>
                </c:pt>
                <c:pt idx="662" formatCode="yyyy\.mm\.dd\.">
                  <c:v>45490</c:v>
                </c:pt>
                <c:pt idx="663" formatCode="yyyy\.mm\.dd\.">
                  <c:v>45491</c:v>
                </c:pt>
                <c:pt idx="664" formatCode="yyyy\.mm\.dd\.">
                  <c:v>45492</c:v>
                </c:pt>
                <c:pt idx="665" formatCode="yyyy\.mm\.dd\.">
                  <c:v>45495</c:v>
                </c:pt>
                <c:pt idx="666" formatCode="yyyy\.mm\.dd\.">
                  <c:v>45496</c:v>
                </c:pt>
                <c:pt idx="667" formatCode="yyyy\.mm\.dd\.">
                  <c:v>45497</c:v>
                </c:pt>
                <c:pt idx="668" formatCode="yyyy\.mm\.dd\.">
                  <c:v>45498</c:v>
                </c:pt>
                <c:pt idx="669" formatCode="yyyy\.mm\.dd\.">
                  <c:v>45499</c:v>
                </c:pt>
                <c:pt idx="670" formatCode="yyyy\.mm\.dd\.">
                  <c:v>45502</c:v>
                </c:pt>
                <c:pt idx="671" formatCode="yyyy\.mm\.dd\.">
                  <c:v>45503</c:v>
                </c:pt>
                <c:pt idx="672" formatCode="yyyy\.mm\.dd\.">
                  <c:v>45504</c:v>
                </c:pt>
                <c:pt idx="673" formatCode="yyyy\.mm\.dd\.">
                  <c:v>45505</c:v>
                </c:pt>
                <c:pt idx="674" formatCode="yyyy\.mm\.dd\.">
                  <c:v>45506</c:v>
                </c:pt>
                <c:pt idx="675" formatCode="yyyy\.mm\.dd\.">
                  <c:v>45509</c:v>
                </c:pt>
                <c:pt idx="676" formatCode="yyyy\.mm\.dd\.">
                  <c:v>45510</c:v>
                </c:pt>
                <c:pt idx="677" formatCode="yyyy\.mm\.dd\.">
                  <c:v>45511</c:v>
                </c:pt>
                <c:pt idx="678" formatCode="yyyy\.mm\.dd\.">
                  <c:v>45512</c:v>
                </c:pt>
                <c:pt idx="679" formatCode="yyyy\.mm\.dd\.">
                  <c:v>45513</c:v>
                </c:pt>
                <c:pt idx="680" formatCode="yyyy\.mm\.dd\.">
                  <c:v>45516</c:v>
                </c:pt>
                <c:pt idx="681" formatCode="yyyy\.mm\.dd\.">
                  <c:v>45517</c:v>
                </c:pt>
                <c:pt idx="682" formatCode="yyyy\.mm\.dd\.">
                  <c:v>45518</c:v>
                </c:pt>
                <c:pt idx="683" formatCode="yyyy\.mm\.dd\.">
                  <c:v>45519</c:v>
                </c:pt>
                <c:pt idx="684" formatCode="yyyy\.mm\.dd\.">
                  <c:v>45520</c:v>
                </c:pt>
                <c:pt idx="685" formatCode="yyyy\.mm\.dd\.">
                  <c:v>45523</c:v>
                </c:pt>
                <c:pt idx="686" formatCode="yyyy\.mm\.dd\.">
                  <c:v>45524</c:v>
                </c:pt>
                <c:pt idx="687" formatCode="yyyy\.mm\.dd\.">
                  <c:v>45525</c:v>
                </c:pt>
                <c:pt idx="688" formatCode="yyyy\.mm\.dd\.">
                  <c:v>45526</c:v>
                </c:pt>
                <c:pt idx="689" formatCode="yyyy\.mm\.dd\.">
                  <c:v>45527</c:v>
                </c:pt>
                <c:pt idx="690" formatCode="yyyy\.mm\.dd\.">
                  <c:v>45530</c:v>
                </c:pt>
                <c:pt idx="691" formatCode="yyyy\.mm\.dd\.">
                  <c:v>45531</c:v>
                </c:pt>
                <c:pt idx="692" formatCode="yyyy\.mm\.dd\.">
                  <c:v>45532</c:v>
                </c:pt>
                <c:pt idx="693" formatCode="yyyy\.mm\.dd\.">
                  <c:v>45533</c:v>
                </c:pt>
                <c:pt idx="694" formatCode="yyyy\.mm\.dd\.">
                  <c:v>45534</c:v>
                </c:pt>
                <c:pt idx="695" formatCode="yyyy\.mm\.dd\.">
                  <c:v>45537</c:v>
                </c:pt>
                <c:pt idx="696" formatCode="yyyy\.mm\.dd\.">
                  <c:v>45538</c:v>
                </c:pt>
                <c:pt idx="697" formatCode="yyyy\.mm\.dd\.">
                  <c:v>45539</c:v>
                </c:pt>
                <c:pt idx="698" formatCode="yyyy\.mm\.dd\.">
                  <c:v>45540</c:v>
                </c:pt>
                <c:pt idx="699" formatCode="yyyy\.mm\.dd\.">
                  <c:v>45541</c:v>
                </c:pt>
                <c:pt idx="700" formatCode="yyyy\.mm\.dd\.">
                  <c:v>45544</c:v>
                </c:pt>
                <c:pt idx="701" formatCode="yyyy\.mm\.dd\.">
                  <c:v>45545</c:v>
                </c:pt>
                <c:pt idx="702" formatCode="yyyy\.mm\.dd\.">
                  <c:v>45546</c:v>
                </c:pt>
                <c:pt idx="703" formatCode="yyyy\.mm\.dd\.">
                  <c:v>45547</c:v>
                </c:pt>
                <c:pt idx="704" formatCode="yyyy\.mm\.dd\.">
                  <c:v>45548</c:v>
                </c:pt>
                <c:pt idx="705" formatCode="yyyy\.mm\.dd\.">
                  <c:v>45551</c:v>
                </c:pt>
                <c:pt idx="706" formatCode="yyyy\.mm\.dd\.">
                  <c:v>45552</c:v>
                </c:pt>
                <c:pt idx="707" formatCode="yyyy\.mm\.dd\.">
                  <c:v>45553</c:v>
                </c:pt>
                <c:pt idx="708" formatCode="yyyy\.mm\.dd\.">
                  <c:v>45554</c:v>
                </c:pt>
                <c:pt idx="709" formatCode="yyyy\.mm\.dd\.">
                  <c:v>45555</c:v>
                </c:pt>
                <c:pt idx="710" formatCode="yyyy\.mm\.dd\.">
                  <c:v>45558</c:v>
                </c:pt>
                <c:pt idx="711" formatCode="yyyy\.mm\.dd\.">
                  <c:v>45559</c:v>
                </c:pt>
                <c:pt idx="712" formatCode="yyyy\.mm\.dd\.">
                  <c:v>45560</c:v>
                </c:pt>
                <c:pt idx="713" formatCode="yyyy\.mm\.dd\.">
                  <c:v>45561</c:v>
                </c:pt>
                <c:pt idx="714" formatCode="yyyy\.mm\.dd\.">
                  <c:v>45562</c:v>
                </c:pt>
                <c:pt idx="715" formatCode="yyyy\.mm\.dd\.">
                  <c:v>45565</c:v>
                </c:pt>
                <c:pt idx="716" formatCode="yyyy\.mm\.dd\.">
                  <c:v>45566</c:v>
                </c:pt>
                <c:pt idx="717" formatCode="yyyy\.mm\.dd\.">
                  <c:v>45567</c:v>
                </c:pt>
                <c:pt idx="718" formatCode="yyyy\.mm\.dd\.">
                  <c:v>45568</c:v>
                </c:pt>
                <c:pt idx="719" formatCode="yyyy\.mm\.dd\.">
                  <c:v>45569</c:v>
                </c:pt>
                <c:pt idx="720" formatCode="yyyy\.mm\.dd\.">
                  <c:v>45572</c:v>
                </c:pt>
                <c:pt idx="721" formatCode="yyyy\.mm\.dd\.">
                  <c:v>45573</c:v>
                </c:pt>
                <c:pt idx="722" formatCode="yyyy\.mm\.dd\.">
                  <c:v>45574</c:v>
                </c:pt>
                <c:pt idx="723" formatCode="yyyy\.mm\.dd\.">
                  <c:v>45575</c:v>
                </c:pt>
                <c:pt idx="724" formatCode="yyyy\.mm\.dd\.">
                  <c:v>45576</c:v>
                </c:pt>
                <c:pt idx="725" formatCode="yyyy\.mm\.dd\.">
                  <c:v>45579</c:v>
                </c:pt>
                <c:pt idx="726" formatCode="yyyy\.mm\.dd\.">
                  <c:v>45580</c:v>
                </c:pt>
                <c:pt idx="727" formatCode="yyyy\.mm\.dd\.">
                  <c:v>45581</c:v>
                </c:pt>
                <c:pt idx="728" formatCode="yyyy\.mm\.dd\.">
                  <c:v>45582</c:v>
                </c:pt>
                <c:pt idx="729" formatCode="yyyy\.mm\.dd\.">
                  <c:v>45583</c:v>
                </c:pt>
                <c:pt idx="730" formatCode="yyyy\.mm\.dd\.">
                  <c:v>45586</c:v>
                </c:pt>
                <c:pt idx="731" formatCode="yyyy\.mm\.dd\.">
                  <c:v>45587</c:v>
                </c:pt>
                <c:pt idx="732" formatCode="yyyy\.mm\.dd\.">
                  <c:v>45588</c:v>
                </c:pt>
                <c:pt idx="733" formatCode="yyyy\.mm\.dd\.">
                  <c:v>45589</c:v>
                </c:pt>
                <c:pt idx="734" formatCode="yyyy\.mm\.dd\.">
                  <c:v>45590</c:v>
                </c:pt>
                <c:pt idx="735" formatCode="yyyy\.mm\.dd\.">
                  <c:v>45593</c:v>
                </c:pt>
                <c:pt idx="736" formatCode="yyyy\.mm\.dd\.">
                  <c:v>45594</c:v>
                </c:pt>
                <c:pt idx="737" formatCode="yyyy\.mm\.dd\.">
                  <c:v>45595</c:v>
                </c:pt>
                <c:pt idx="738" formatCode="yyyy\.mm\.dd\.">
                  <c:v>45596</c:v>
                </c:pt>
                <c:pt idx="739" formatCode="yyyy\.mm\.dd\.">
                  <c:v>45597</c:v>
                </c:pt>
                <c:pt idx="740" formatCode="yyyy\.mm\.dd\.">
                  <c:v>45600</c:v>
                </c:pt>
                <c:pt idx="741" formatCode="yyyy\.mm\.dd\.">
                  <c:v>45601</c:v>
                </c:pt>
                <c:pt idx="742" formatCode="yyyy\.mm\.dd\.">
                  <c:v>45602</c:v>
                </c:pt>
                <c:pt idx="743" formatCode="yyyy\.mm\.dd\.">
                  <c:v>45603</c:v>
                </c:pt>
                <c:pt idx="744" formatCode="yyyy\.mm\.dd\.">
                  <c:v>45604</c:v>
                </c:pt>
                <c:pt idx="745" formatCode="yyyy\.mm\.dd\.">
                  <c:v>45607</c:v>
                </c:pt>
                <c:pt idx="746" formatCode="yyyy\.mm\.dd\.">
                  <c:v>45608</c:v>
                </c:pt>
                <c:pt idx="747" formatCode="yyyy\.mm\.dd\.">
                  <c:v>45609</c:v>
                </c:pt>
                <c:pt idx="748" formatCode="yyyy\.mm\.dd\.">
                  <c:v>45610</c:v>
                </c:pt>
                <c:pt idx="749" formatCode="yyyy\.mm\.dd\.">
                  <c:v>45611</c:v>
                </c:pt>
                <c:pt idx="750" formatCode="yyyy\.mm\.dd\.">
                  <c:v>45614</c:v>
                </c:pt>
                <c:pt idx="751" formatCode="yyyy\.mm\.dd\.">
                  <c:v>45615</c:v>
                </c:pt>
                <c:pt idx="752" formatCode="yyyy\.mm\.dd\.">
                  <c:v>45616</c:v>
                </c:pt>
                <c:pt idx="753" formatCode="yyyy\.mm\.dd\.">
                  <c:v>45617</c:v>
                </c:pt>
                <c:pt idx="754" formatCode="yyyy\.mm\.dd\.">
                  <c:v>45618</c:v>
                </c:pt>
                <c:pt idx="755" formatCode="yyyy\.mm\.dd\.">
                  <c:v>45621</c:v>
                </c:pt>
              </c:numCache>
            </c:numRef>
          </c:cat>
          <c:val>
            <c:numRef>
              <c:f>Munka1!$B$263:$B$1018</c:f>
              <c:numCache>
                <c:formatCode>General</c:formatCode>
                <c:ptCount val="756"/>
                <c:pt idx="0">
                  <c:v>1.1296999999999999</c:v>
                </c:pt>
                <c:pt idx="1">
                  <c:v>1.1287</c:v>
                </c:pt>
                <c:pt idx="2">
                  <c:v>1.1314</c:v>
                </c:pt>
                <c:pt idx="3">
                  <c:v>1.1296999999999999</c:v>
                </c:pt>
                <c:pt idx="4">
                  <c:v>1.1359999999999999</c:v>
                </c:pt>
                <c:pt idx="5">
                  <c:v>1.1326000000000001</c:v>
                </c:pt>
                <c:pt idx="6">
                  <c:v>1.1367</c:v>
                </c:pt>
                <c:pt idx="7">
                  <c:v>1.1442000000000001</c:v>
                </c:pt>
                <c:pt idx="8">
                  <c:v>1.1455</c:v>
                </c:pt>
                <c:pt idx="9">
                  <c:v>1.1411</c:v>
                </c:pt>
                <c:pt idx="10">
                  <c:v>1.1408</c:v>
                </c:pt>
                <c:pt idx="11">
                  <c:v>1.1325000000000001</c:v>
                </c:pt>
                <c:pt idx="12">
                  <c:v>1.1343000000000001</c:v>
                </c:pt>
                <c:pt idx="13">
                  <c:v>1.1312</c:v>
                </c:pt>
                <c:pt idx="14">
                  <c:v>1.1344000000000001</c:v>
                </c:pt>
                <c:pt idx="15">
                  <c:v>1.1326000000000001</c:v>
                </c:pt>
                <c:pt idx="16">
                  <c:v>1.1301000000000001</c:v>
                </c:pt>
                <c:pt idx="17">
                  <c:v>1.1240000000000001</c:v>
                </c:pt>
                <c:pt idx="18">
                  <c:v>1.1145</c:v>
                </c:pt>
                <c:pt idx="19">
                  <c:v>1.1151</c:v>
                </c:pt>
                <c:pt idx="20">
                  <c:v>1.1234999999999999</c:v>
                </c:pt>
                <c:pt idx="21">
                  <c:v>1.1272</c:v>
                </c:pt>
                <c:pt idx="22">
                  <c:v>1.1305000000000001</c:v>
                </c:pt>
                <c:pt idx="23">
                  <c:v>1.1439999999999999</c:v>
                </c:pt>
                <c:pt idx="24">
                  <c:v>1.1449</c:v>
                </c:pt>
                <c:pt idx="25">
                  <c:v>1.1442000000000001</c:v>
                </c:pt>
                <c:pt idx="26">
                  <c:v>1.1415</c:v>
                </c:pt>
                <c:pt idx="27">
                  <c:v>1.1425000000000001</c:v>
                </c:pt>
                <c:pt idx="28">
                  <c:v>1.1428</c:v>
                </c:pt>
                <c:pt idx="29">
                  <c:v>1.135</c:v>
                </c:pt>
                <c:pt idx="30">
                  <c:v>1.1307</c:v>
                </c:pt>
                <c:pt idx="31">
                  <c:v>1.1358999999999999</c:v>
                </c:pt>
                <c:pt idx="32">
                  <c:v>1.1373</c:v>
                </c:pt>
                <c:pt idx="33">
                  <c:v>1.1361000000000001</c:v>
                </c:pt>
                <c:pt idx="34">
                  <c:v>1.1322000000000001</c:v>
                </c:pt>
                <c:pt idx="35">
                  <c:v>1.1311</c:v>
                </c:pt>
                <c:pt idx="36">
                  <c:v>1.1325000000000001</c:v>
                </c:pt>
                <c:pt idx="37">
                  <c:v>1.1307</c:v>
                </c:pt>
                <c:pt idx="38">
                  <c:v>1.1192</c:v>
                </c:pt>
                <c:pt idx="39">
                  <c:v>1.1268</c:v>
                </c:pt>
                <c:pt idx="40">
                  <c:v>1.1218999999999999</c:v>
                </c:pt>
                <c:pt idx="41">
                  <c:v>1.1125</c:v>
                </c:pt>
                <c:pt idx="42">
                  <c:v>1.1119000000000001</c:v>
                </c:pt>
                <c:pt idx="43">
                  <c:v>1.1066</c:v>
                </c:pt>
                <c:pt idx="44">
                  <c:v>1.0928</c:v>
                </c:pt>
                <c:pt idx="45">
                  <c:v>1.0853999999999999</c:v>
                </c:pt>
                <c:pt idx="46">
                  <c:v>1.0899000000000001</c:v>
                </c:pt>
                <c:pt idx="47">
                  <c:v>1.1075999999999999</c:v>
                </c:pt>
                <c:pt idx="48">
                  <c:v>1.0986</c:v>
                </c:pt>
                <c:pt idx="49">
                  <c:v>1.0911999999999999</c:v>
                </c:pt>
                <c:pt idx="50">
                  <c:v>1.0940000000000001</c:v>
                </c:pt>
                <c:pt idx="51">
                  <c:v>1.0955999999999999</c:v>
                </c:pt>
                <c:pt idx="52">
                  <c:v>1.1034999999999999</c:v>
                </c:pt>
                <c:pt idx="53">
                  <c:v>1.1091</c:v>
                </c:pt>
                <c:pt idx="54">
                  <c:v>1.1051</c:v>
                </c:pt>
                <c:pt idx="55">
                  <c:v>1.1015999999999999</c:v>
                </c:pt>
                <c:pt idx="56">
                  <c:v>1.1029</c:v>
                </c:pt>
                <c:pt idx="57">
                  <c:v>1.1004</c:v>
                </c:pt>
                <c:pt idx="58">
                  <c:v>1.0996999999999999</c:v>
                </c:pt>
                <c:pt idx="59">
                  <c:v>1.0983000000000001</c:v>
                </c:pt>
                <c:pt idx="60">
                  <c:v>1.0985</c:v>
                </c:pt>
                <c:pt idx="61">
                  <c:v>1.1086</c:v>
                </c:pt>
                <c:pt idx="62">
                  <c:v>1.1158999999999999</c:v>
                </c:pt>
                <c:pt idx="63">
                  <c:v>1.1067</c:v>
                </c:pt>
                <c:pt idx="64">
                  <c:v>1.1043000000000001</c:v>
                </c:pt>
                <c:pt idx="65">
                  <c:v>1.0972</c:v>
                </c:pt>
                <c:pt idx="66">
                  <c:v>1.0905</c:v>
                </c:pt>
                <c:pt idx="67">
                  <c:v>1.0895999999999999</c:v>
                </c:pt>
                <c:pt idx="68">
                  <c:v>1.0879000000000001</c:v>
                </c:pt>
                <c:pt idx="69">
                  <c:v>1.0876999999999999</c:v>
                </c:pt>
                <c:pt idx="70">
                  <c:v>1.0884</c:v>
                </c:pt>
                <c:pt idx="71">
                  <c:v>1.0828</c:v>
                </c:pt>
                <c:pt idx="72">
                  <c:v>1.0888</c:v>
                </c:pt>
                <c:pt idx="73">
                  <c:v>1.0828</c:v>
                </c:pt>
                <c:pt idx="74">
                  <c:v>1.081</c:v>
                </c:pt>
                <c:pt idx="75">
                  <c:v>1.0782</c:v>
                </c:pt>
                <c:pt idx="76">
                  <c:v>1.0788</c:v>
                </c:pt>
                <c:pt idx="77">
                  <c:v>1.0852999999999999</c:v>
                </c:pt>
                <c:pt idx="78">
                  <c:v>1.0833999999999999</c:v>
                </c:pt>
                <c:pt idx="79">
                  <c:v>1.079</c:v>
                </c:pt>
                <c:pt idx="80">
                  <c:v>1.0712999999999999</c:v>
                </c:pt>
                <c:pt idx="81">
                  <c:v>1.0638000000000001</c:v>
                </c:pt>
                <c:pt idx="82">
                  <c:v>1.0557000000000001</c:v>
                </c:pt>
                <c:pt idx="83">
                  <c:v>1.0499000000000001</c:v>
                </c:pt>
                <c:pt idx="84">
                  <c:v>1.0545</c:v>
                </c:pt>
                <c:pt idx="85">
                  <c:v>1.0507</c:v>
                </c:pt>
                <c:pt idx="86">
                  <c:v>1.0521</c:v>
                </c:pt>
                <c:pt idx="87">
                  <c:v>1.0622</c:v>
                </c:pt>
                <c:pt idx="88">
                  <c:v>1.0542</c:v>
                </c:pt>
                <c:pt idx="89">
                  <c:v>1.0550999999999999</c:v>
                </c:pt>
                <c:pt idx="90">
                  <c:v>1.0561</c:v>
                </c:pt>
                <c:pt idx="91">
                  <c:v>1.0528999999999999</c:v>
                </c:pt>
                <c:pt idx="92">
                  <c:v>1.0512999999999999</c:v>
                </c:pt>
                <c:pt idx="93">
                  <c:v>1.038</c:v>
                </c:pt>
                <c:pt idx="94">
                  <c:v>1.0411999999999999</c:v>
                </c:pt>
                <c:pt idx="95">
                  <c:v>1.0434000000000001</c:v>
                </c:pt>
                <c:pt idx="96">
                  <c:v>1.0549999999999999</c:v>
                </c:pt>
                <c:pt idx="97">
                  <c:v>1.0464</c:v>
                </c:pt>
                <c:pt idx="98">
                  <c:v>1.0588</c:v>
                </c:pt>
                <c:pt idx="99">
                  <c:v>1.0564</c:v>
                </c:pt>
                <c:pt idx="100">
                  <c:v>1.0690999999999999</c:v>
                </c:pt>
                <c:pt idx="101">
                  <c:v>1.0736000000000001</c:v>
                </c:pt>
                <c:pt idx="102">
                  <c:v>1.0681</c:v>
                </c:pt>
                <c:pt idx="103">
                  <c:v>1.0725</c:v>
                </c:pt>
                <c:pt idx="104">
                  <c:v>1.0734999999999999</c:v>
                </c:pt>
                <c:pt idx="105">
                  <c:v>1.0779000000000001</c:v>
                </c:pt>
                <c:pt idx="106">
                  <c:v>1.0733999999999999</c:v>
                </c:pt>
                <c:pt idx="107">
                  <c:v>1.0649999999999999</c:v>
                </c:pt>
                <c:pt idx="108">
                  <c:v>1.0747</c:v>
                </c:pt>
                <c:pt idx="109">
                  <c:v>1.0719000000000001</c:v>
                </c:pt>
                <c:pt idx="110">
                  <c:v>1.0696000000000001</c:v>
                </c:pt>
                <c:pt idx="111">
                  <c:v>1.0703</c:v>
                </c:pt>
                <c:pt idx="112">
                  <c:v>1.0716000000000001</c:v>
                </c:pt>
                <c:pt idx="113">
                  <c:v>1.0617000000000001</c:v>
                </c:pt>
                <c:pt idx="114">
                  <c:v>1.0519000000000001</c:v>
                </c:pt>
                <c:pt idx="115">
                  <c:v>1.0408999999999999</c:v>
                </c:pt>
                <c:pt idx="116">
                  <c:v>1.0416000000000001</c:v>
                </c:pt>
                <c:pt idx="117">
                  <c:v>1.0444</c:v>
                </c:pt>
                <c:pt idx="118">
                  <c:v>1.0548999999999999</c:v>
                </c:pt>
                <c:pt idx="119">
                  <c:v>1.0499000000000001</c:v>
                </c:pt>
                <c:pt idx="120">
                  <c:v>1.0510999999999999</c:v>
                </c:pt>
                <c:pt idx="121">
                  <c:v>1.0532999999999999</c:v>
                </c:pt>
                <c:pt idx="122">
                  <c:v>1.0566</c:v>
                </c:pt>
                <c:pt idx="123">
                  <c:v>1.0523</c:v>
                </c:pt>
                <c:pt idx="124">
                  <c:v>1.0552999999999999</c:v>
                </c:pt>
                <c:pt idx="125">
                  <c:v>1.0584</c:v>
                </c:pt>
                <c:pt idx="126">
                  <c:v>1.0519000000000001</c:v>
                </c:pt>
                <c:pt idx="127">
                  <c:v>1.0442</c:v>
                </c:pt>
                <c:pt idx="128">
                  <c:v>1.0484</c:v>
                </c:pt>
                <c:pt idx="129">
                  <c:v>1.0414000000000001</c:v>
                </c:pt>
                <c:pt idx="130">
                  <c:v>1.0422</c:v>
                </c:pt>
                <c:pt idx="131">
                  <c:v>1.0266</c:v>
                </c:pt>
                <c:pt idx="132">
                  <c:v>1.0182</c:v>
                </c:pt>
                <c:pt idx="133">
                  <c:v>1.016</c:v>
                </c:pt>
                <c:pt idx="134">
                  <c:v>1.0185</c:v>
                </c:pt>
                <c:pt idx="135">
                  <c:v>1.004</c:v>
                </c:pt>
                <c:pt idx="136">
                  <c:v>1.0037</c:v>
                </c:pt>
                <c:pt idx="137">
                  <c:v>1.0059</c:v>
                </c:pt>
                <c:pt idx="138">
                  <c:v>1.0018</c:v>
                </c:pt>
                <c:pt idx="139">
                  <c:v>1.008</c:v>
                </c:pt>
                <c:pt idx="140">
                  <c:v>1.0143</c:v>
                </c:pt>
                <c:pt idx="141">
                  <c:v>1.0226999999999999</c:v>
                </c:pt>
                <c:pt idx="142">
                  <c:v>1.018</c:v>
                </c:pt>
                <c:pt idx="143">
                  <c:v>1.0229999999999999</c:v>
                </c:pt>
                <c:pt idx="144">
                  <c:v>1.0213000000000001</c:v>
                </c:pt>
                <c:pt idx="145">
                  <c:v>1.022</c:v>
                </c:pt>
                <c:pt idx="146">
                  <c:v>1.0117</c:v>
                </c:pt>
                <c:pt idx="147">
                  <c:v>1.02</c:v>
                </c:pt>
                <c:pt idx="148">
                  <c:v>1.0197000000000001</c:v>
                </c:pt>
                <c:pt idx="149">
                  <c:v>1.022</c:v>
                </c:pt>
                <c:pt idx="150">
                  <c:v>1.0262</c:v>
                </c:pt>
                <c:pt idx="151">
                  <c:v>1.0165999999999999</c:v>
                </c:pt>
                <c:pt idx="152">
                  <c:v>1.0165999999999999</c:v>
                </c:pt>
                <c:pt idx="153">
                  <c:v>1.0246</c:v>
                </c:pt>
                <c:pt idx="154">
                  <c:v>1.0183</c:v>
                </c:pt>
                <c:pt idx="155">
                  <c:v>1.0197000000000001</c:v>
                </c:pt>
                <c:pt idx="156">
                  <c:v>1.0213000000000001</c:v>
                </c:pt>
                <c:pt idx="157">
                  <c:v>1.0299</c:v>
                </c:pt>
                <c:pt idx="158">
                  <c:v>1.032</c:v>
                </c:pt>
                <c:pt idx="159">
                  <c:v>1.0259</c:v>
                </c:pt>
                <c:pt idx="160">
                  <c:v>1.016</c:v>
                </c:pt>
                <c:pt idx="161">
                  <c:v>1.0170999999999999</c:v>
                </c:pt>
                <c:pt idx="162">
                  <c:v>1.018</c:v>
                </c:pt>
                <c:pt idx="163">
                  <c:v>1.0086999999999999</c:v>
                </c:pt>
                <c:pt idx="164">
                  <c:v>1.0037</c:v>
                </c:pt>
                <c:pt idx="165">
                  <c:v>0.99429999999999996</c:v>
                </c:pt>
                <c:pt idx="166">
                  <c:v>0.997</c:v>
                </c:pt>
                <c:pt idx="167">
                  <c:v>0.99670000000000003</c:v>
                </c:pt>
                <c:pt idx="168">
                  <c:v>0.99750000000000005</c:v>
                </c:pt>
                <c:pt idx="169">
                  <c:v>0.99660000000000004</c:v>
                </c:pt>
                <c:pt idx="170">
                  <c:v>0.99970000000000003</c:v>
                </c:pt>
                <c:pt idx="171">
                  <c:v>1.0015000000000001</c:v>
                </c:pt>
                <c:pt idx="172">
                  <c:v>1.0054000000000001</c:v>
                </c:pt>
                <c:pt idx="173">
                  <c:v>0.99460000000000004</c:v>
                </c:pt>
                <c:pt idx="174">
                  <c:v>0.99539999999999995</c:v>
                </c:pt>
                <c:pt idx="175">
                  <c:v>0.9929</c:v>
                </c:pt>
                <c:pt idx="176">
                  <c:v>0.99039999999999995</c:v>
                </c:pt>
                <c:pt idx="177">
                  <c:v>1.0005999999999999</c:v>
                </c:pt>
                <c:pt idx="178">
                  <c:v>0.99970000000000003</c:v>
                </c:pt>
                <c:pt idx="179">
                  <c:v>1.0042</c:v>
                </c:pt>
                <c:pt idx="180">
                  <c:v>1.0122</c:v>
                </c:pt>
                <c:pt idx="181">
                  <c:v>0.997</c:v>
                </c:pt>
                <c:pt idx="182">
                  <c:v>0.99809999999999999</c:v>
                </c:pt>
                <c:pt idx="183">
                  <c:v>1.0001</c:v>
                </c:pt>
                <c:pt idx="184">
                  <c:v>1.0016</c:v>
                </c:pt>
                <c:pt idx="185">
                  <c:v>1.0024</c:v>
                </c:pt>
                <c:pt idx="186">
                  <c:v>0.99709999999999999</c:v>
                </c:pt>
                <c:pt idx="187">
                  <c:v>0.98370000000000002</c:v>
                </c:pt>
                <c:pt idx="188">
                  <c:v>0.98360000000000003</c:v>
                </c:pt>
                <c:pt idx="189">
                  <c:v>0.96870000000000001</c:v>
                </c:pt>
                <c:pt idx="190">
                  <c:v>0.96089999999999998</c:v>
                </c:pt>
                <c:pt idx="191">
                  <c:v>0.95940000000000003</c:v>
                </c:pt>
                <c:pt idx="192">
                  <c:v>0.97350000000000003</c:v>
                </c:pt>
                <c:pt idx="193">
                  <c:v>0.98150000000000004</c:v>
                </c:pt>
                <c:pt idx="194">
                  <c:v>0.98019999999999996</c:v>
                </c:pt>
                <c:pt idx="195">
                  <c:v>0.98260000000000003</c:v>
                </c:pt>
                <c:pt idx="196">
                  <c:v>0.99860000000000004</c:v>
                </c:pt>
                <c:pt idx="197">
                  <c:v>0.98839999999999995</c:v>
                </c:pt>
                <c:pt idx="198">
                  <c:v>0.97909999999999997</c:v>
                </c:pt>
                <c:pt idx="199">
                  <c:v>0.97440000000000004</c:v>
                </c:pt>
                <c:pt idx="200">
                  <c:v>0.97019999999999995</c:v>
                </c:pt>
                <c:pt idx="201">
                  <c:v>0.9708</c:v>
                </c:pt>
                <c:pt idx="202">
                  <c:v>0.97030000000000005</c:v>
                </c:pt>
                <c:pt idx="203">
                  <c:v>0.97760000000000002</c:v>
                </c:pt>
                <c:pt idx="204">
                  <c:v>0.97219999999999995</c:v>
                </c:pt>
                <c:pt idx="205">
                  <c:v>0.98409999999999997</c:v>
                </c:pt>
                <c:pt idx="206">
                  <c:v>0.98580000000000001</c:v>
                </c:pt>
                <c:pt idx="207">
                  <c:v>0.97729999999999995</c:v>
                </c:pt>
                <c:pt idx="208">
                  <c:v>0.97860000000000003</c:v>
                </c:pt>
                <c:pt idx="209">
                  <c:v>0.98619999999999997</c:v>
                </c:pt>
                <c:pt idx="210">
                  <c:v>0.98740000000000006</c:v>
                </c:pt>
                <c:pt idx="211">
                  <c:v>0.99660000000000004</c:v>
                </c:pt>
                <c:pt idx="212">
                  <c:v>1.0081</c:v>
                </c:pt>
                <c:pt idx="213">
                  <c:v>0.99639999999999995</c:v>
                </c:pt>
                <c:pt idx="214">
                  <c:v>0.99650000000000005</c:v>
                </c:pt>
                <c:pt idx="215">
                  <c:v>0.98819999999999997</c:v>
                </c:pt>
                <c:pt idx="216">
                  <c:v>0.98770000000000002</c:v>
                </c:pt>
                <c:pt idx="217">
                  <c:v>0.98180000000000001</c:v>
                </c:pt>
                <c:pt idx="218">
                  <c:v>0.97489999999999999</c:v>
                </c:pt>
                <c:pt idx="219">
                  <c:v>0.99570000000000003</c:v>
                </c:pt>
                <c:pt idx="220">
                  <c:v>1.002</c:v>
                </c:pt>
                <c:pt idx="221">
                  <c:v>1.0074000000000001</c:v>
                </c:pt>
                <c:pt idx="222">
                  <c:v>1.0011000000000001</c:v>
                </c:pt>
                <c:pt idx="223">
                  <c:v>1.0208999999999999</c:v>
                </c:pt>
                <c:pt idx="224">
                  <c:v>1.0347</c:v>
                </c:pt>
                <c:pt idx="225">
                  <c:v>1.0327</c:v>
                </c:pt>
                <c:pt idx="226">
                  <c:v>1.0348999999999999</c:v>
                </c:pt>
                <c:pt idx="227">
                  <c:v>1.0395000000000001</c:v>
                </c:pt>
                <c:pt idx="228">
                  <c:v>1.0362</c:v>
                </c:pt>
                <c:pt idx="229">
                  <c:v>1.0325</c:v>
                </c:pt>
                <c:pt idx="230">
                  <c:v>1.0242</c:v>
                </c:pt>
                <c:pt idx="231">
                  <c:v>1.0304</c:v>
                </c:pt>
                <c:pt idx="232">
                  <c:v>1.0397000000000001</c:v>
                </c:pt>
                <c:pt idx="233">
                  <c:v>1.0409999999999999</c:v>
                </c:pt>
                <c:pt idx="234">
                  <c:v>1.0395000000000001</c:v>
                </c:pt>
                <c:pt idx="235">
                  <c:v>1.034</c:v>
                </c:pt>
                <c:pt idx="236">
                  <c:v>1.0329999999999999</c:v>
                </c:pt>
                <c:pt idx="237">
                  <c:v>1.0406</c:v>
                </c:pt>
                <c:pt idx="238">
                  <c:v>1.052</c:v>
                </c:pt>
                <c:pt idx="239">
                  <c:v>1.0535000000000001</c:v>
                </c:pt>
                <c:pt idx="240">
                  <c:v>1.0490999999999999</c:v>
                </c:pt>
                <c:pt idx="241">
                  <c:v>1.0467</c:v>
                </c:pt>
                <c:pt idx="242">
                  <c:v>1.0506</c:v>
                </c:pt>
                <c:pt idx="243">
                  <c:v>1.0556000000000001</c:v>
                </c:pt>
                <c:pt idx="244">
                  <c:v>1.054</c:v>
                </c:pt>
                <c:pt idx="245">
                  <c:v>1.0537000000000001</c:v>
                </c:pt>
                <c:pt idx="246">
                  <c:v>1.0632999999999999</c:v>
                </c:pt>
                <c:pt idx="247">
                  <c:v>1.0682</c:v>
                </c:pt>
                <c:pt idx="248">
                  <c:v>1.0628</c:v>
                </c:pt>
                <c:pt idx="249">
                  <c:v>1.0586</c:v>
                </c:pt>
                <c:pt idx="250">
                  <c:v>1.0607</c:v>
                </c:pt>
                <c:pt idx="251">
                  <c:v>1.0624</c:v>
                </c:pt>
                <c:pt idx="252">
                  <c:v>1.0605</c:v>
                </c:pt>
                <c:pt idx="253">
                  <c:v>1.0596000000000001</c:v>
                </c:pt>
                <c:pt idx="254">
                  <c:v>1.0617000000000001</c:v>
                </c:pt>
                <c:pt idx="255">
                  <c:v>1.0637000000000001</c:v>
                </c:pt>
                <c:pt idx="256">
                  <c:v>1.0640000000000001</c:v>
                </c:pt>
                <c:pt idx="257">
                  <c:v>1.0611999999999999</c:v>
                </c:pt>
                <c:pt idx="258">
                  <c:v>1.0661</c:v>
                </c:pt>
                <c:pt idx="259">
                  <c:v>1.0705</c:v>
                </c:pt>
                <c:pt idx="260">
                  <c:v>1.0667</c:v>
                </c:pt>
                <c:pt idx="261">
                  <c:v>1.0548</c:v>
                </c:pt>
                <c:pt idx="262">
                  <c:v>1.0604</c:v>
                </c:pt>
                <c:pt idx="263">
                  <c:v>1.0522</c:v>
                </c:pt>
                <c:pt idx="264">
                  <c:v>1.0644</c:v>
                </c:pt>
                <c:pt idx="265">
                  <c:v>1.073</c:v>
                </c:pt>
                <c:pt idx="266">
                  <c:v>1.0732999999999999</c:v>
                </c:pt>
                <c:pt idx="267">
                  <c:v>1.0757000000000001</c:v>
                </c:pt>
                <c:pt idx="268">
                  <c:v>1.0852999999999999</c:v>
                </c:pt>
                <c:pt idx="269">
                  <c:v>1.083</c:v>
                </c:pt>
                <c:pt idx="270">
                  <c:v>1.0822000000000001</c:v>
                </c:pt>
                <c:pt idx="271">
                  <c:v>1.0788</c:v>
                </c:pt>
                <c:pt idx="272">
                  <c:v>1.0793999999999999</c:v>
                </c:pt>
                <c:pt idx="273">
                  <c:v>1.0832999999999999</c:v>
                </c:pt>
                <c:pt idx="274">
                  <c:v>1.0855999999999999</c:v>
                </c:pt>
                <c:pt idx="275">
                  <c:v>1.0871999999999999</c:v>
                </c:pt>
                <c:pt idx="276">
                  <c:v>1.0887</c:v>
                </c:pt>
                <c:pt idx="277">
                  <c:v>1.0915999999999999</c:v>
                </c:pt>
                <c:pt idx="278">
                  <c:v>1.0891999999999999</c:v>
                </c:pt>
                <c:pt idx="279">
                  <c:v>1.0868</c:v>
                </c:pt>
                <c:pt idx="280">
                  <c:v>1.0851</c:v>
                </c:pt>
                <c:pt idx="281">
                  <c:v>1.0863</c:v>
                </c:pt>
                <c:pt idx="282">
                  <c:v>1.099</c:v>
                </c:pt>
                <c:pt idx="283">
                  <c:v>1.091</c:v>
                </c:pt>
                <c:pt idx="284">
                  <c:v>1.0794999999999999</c:v>
                </c:pt>
                <c:pt idx="285">
                  <c:v>1.0726</c:v>
                </c:pt>
                <c:pt idx="286">
                  <c:v>1.0726</c:v>
                </c:pt>
                <c:pt idx="287">
                  <c:v>1.0711999999999999</c:v>
                </c:pt>
                <c:pt idx="288">
                  <c:v>1.0740000000000001</c:v>
                </c:pt>
                <c:pt idx="289">
                  <c:v>1.0678000000000001</c:v>
                </c:pt>
                <c:pt idx="290">
                  <c:v>1.0723</c:v>
                </c:pt>
                <c:pt idx="291">
                  <c:v>1.0738000000000001</c:v>
                </c:pt>
                <c:pt idx="292">
                  <c:v>1.0689</c:v>
                </c:pt>
                <c:pt idx="293">
                  <c:v>1.0673999999999999</c:v>
                </c:pt>
                <c:pt idx="294">
                  <c:v>1.0694999999999999</c:v>
                </c:pt>
                <c:pt idx="295">
                  <c:v>1.0686</c:v>
                </c:pt>
                <c:pt idx="296">
                  <c:v>1.0648</c:v>
                </c:pt>
                <c:pt idx="297">
                  <c:v>1.0605</c:v>
                </c:pt>
                <c:pt idx="298">
                  <c:v>1.0596000000000001</c:v>
                </c:pt>
                <c:pt idx="299">
                  <c:v>1.0548</c:v>
                </c:pt>
                <c:pt idx="300">
                  <c:v>1.0609</c:v>
                </c:pt>
                <c:pt idx="301">
                  <c:v>1.0576000000000001</c:v>
                </c:pt>
                <c:pt idx="302">
                  <c:v>1.0668</c:v>
                </c:pt>
                <c:pt idx="303">
                  <c:v>1.0597000000000001</c:v>
                </c:pt>
                <c:pt idx="304">
                  <c:v>1.0634999999999999</c:v>
                </c:pt>
                <c:pt idx="305">
                  <c:v>1.0681</c:v>
                </c:pt>
                <c:pt idx="306">
                  <c:v>1.0548999999999999</c:v>
                </c:pt>
                <c:pt idx="307">
                  <c:v>1.0545</c:v>
                </c:pt>
                <c:pt idx="308">
                  <c:v>1.0581</c:v>
                </c:pt>
                <c:pt idx="309">
                  <c:v>1.0643</c:v>
                </c:pt>
                <c:pt idx="310">
                  <c:v>1.0730999999999999</c:v>
                </c:pt>
                <c:pt idx="311">
                  <c:v>1.0732999999999999</c:v>
                </c:pt>
                <c:pt idx="312">
                  <c:v>1.0577000000000001</c:v>
                </c:pt>
                <c:pt idx="313">
                  <c:v>1.0609999999999999</c:v>
                </c:pt>
                <c:pt idx="314">
                  <c:v>1.0669999999999999</c:v>
                </c:pt>
                <c:pt idx="315">
                  <c:v>1.0721000000000001</c:v>
                </c:pt>
                <c:pt idx="316">
                  <c:v>1.0768</c:v>
                </c:pt>
                <c:pt idx="317">
                  <c:v>1.0855999999999999</c:v>
                </c:pt>
                <c:pt idx="318">
                  <c:v>1.0831</c:v>
                </c:pt>
                <c:pt idx="319">
                  <c:v>1.0760000000000001</c:v>
                </c:pt>
                <c:pt idx="320">
                  <c:v>1.0798000000000001</c:v>
                </c:pt>
                <c:pt idx="321">
                  <c:v>1.0845</c:v>
                </c:pt>
                <c:pt idx="322">
                  <c:v>1.0844</c:v>
                </c:pt>
                <c:pt idx="323">
                  <c:v>1.0905</c:v>
                </c:pt>
                <c:pt idx="324">
                  <c:v>1.0839000000000001</c:v>
                </c:pt>
                <c:pt idx="325">
                  <c:v>1.0899000000000001</c:v>
                </c:pt>
                <c:pt idx="326">
                  <c:v>1.0952999999999999</c:v>
                </c:pt>
                <c:pt idx="327">
                  <c:v>1.0904</c:v>
                </c:pt>
                <c:pt idx="328">
                  <c:v>1.0922000000000001</c:v>
                </c:pt>
                <c:pt idx="329">
                  <c:v>1.0905</c:v>
                </c:pt>
                <c:pt idx="330">
                  <c:v>1.0859000000000001</c:v>
                </c:pt>
                <c:pt idx="331">
                  <c:v>1.0911999999999999</c:v>
                </c:pt>
                <c:pt idx="332">
                  <c:v>1.0992</c:v>
                </c:pt>
                <c:pt idx="333">
                  <c:v>1.1046</c:v>
                </c:pt>
                <c:pt idx="334">
                  <c:v>1.0992</c:v>
                </c:pt>
                <c:pt idx="335">
                  <c:v>1.0926</c:v>
                </c:pt>
                <c:pt idx="336">
                  <c:v>1.0972</c:v>
                </c:pt>
                <c:pt idx="337">
                  <c:v>1.0954999999999999</c:v>
                </c:pt>
                <c:pt idx="338">
                  <c:v>1.097</c:v>
                </c:pt>
                <c:pt idx="339">
                  <c:v>1.0986</c:v>
                </c:pt>
                <c:pt idx="340">
                  <c:v>1.1046</c:v>
                </c:pt>
                <c:pt idx="341">
                  <c:v>1.0972999999999999</c:v>
                </c:pt>
                <c:pt idx="342">
                  <c:v>1.1041000000000001</c:v>
                </c:pt>
                <c:pt idx="343">
                  <c:v>1.1028</c:v>
                </c:pt>
                <c:pt idx="344">
                  <c:v>1.1019000000000001</c:v>
                </c:pt>
                <c:pt idx="345">
                  <c:v>1.0975999999999999</c:v>
                </c:pt>
                <c:pt idx="346">
                  <c:v>1.0999000000000001</c:v>
                </c:pt>
                <c:pt idx="347">
                  <c:v>1.1062000000000001</c:v>
                </c:pt>
                <c:pt idx="348">
                  <c:v>1.1012</c:v>
                </c:pt>
                <c:pt idx="349">
                  <c:v>1.1019000000000001</c:v>
                </c:pt>
                <c:pt idx="350">
                  <c:v>1.1004</c:v>
                </c:pt>
                <c:pt idx="351">
                  <c:v>1.0962000000000001</c:v>
                </c:pt>
                <c:pt idx="352">
                  <c:v>1.0982000000000001</c:v>
                </c:pt>
                <c:pt idx="353">
                  <c:v>1.0915999999999999</c:v>
                </c:pt>
                <c:pt idx="354">
                  <c:v>1.0849</c:v>
                </c:pt>
                <c:pt idx="355">
                  <c:v>1.0873999999999999</c:v>
                </c:pt>
                <c:pt idx="356">
                  <c:v>1.0862000000000001</c:v>
                </c:pt>
                <c:pt idx="357">
                  <c:v>1.0840000000000001</c:v>
                </c:pt>
                <c:pt idx="358">
                  <c:v>1.077</c:v>
                </c:pt>
                <c:pt idx="359">
                  <c:v>1.0805</c:v>
                </c:pt>
                <c:pt idx="360">
                  <c:v>1.0812999999999999</c:v>
                </c:pt>
                <c:pt idx="361">
                  <c:v>1.077</c:v>
                </c:pt>
                <c:pt idx="362">
                  <c:v>1.075</c:v>
                </c:pt>
                <c:pt idx="363">
                  <c:v>1.0725</c:v>
                </c:pt>
                <c:pt idx="364">
                  <c:v>1.0723</c:v>
                </c:pt>
                <c:pt idx="365">
                  <c:v>1.0708</c:v>
                </c:pt>
                <c:pt idx="366">
                  <c:v>1.0734999999999999</c:v>
                </c:pt>
                <c:pt idx="367">
                  <c:v>1.0689</c:v>
                </c:pt>
                <c:pt idx="368">
                  <c:v>1.0762</c:v>
                </c:pt>
                <c:pt idx="369">
                  <c:v>1.0708</c:v>
                </c:pt>
                <c:pt idx="370">
                  <c:v>1.0712999999999999</c:v>
                </c:pt>
                <c:pt idx="371">
                  <c:v>1.0692999999999999</c:v>
                </c:pt>
                <c:pt idx="372">
                  <c:v>1.0699000000000001</c:v>
                </c:pt>
                <c:pt idx="373">
                  <c:v>1.0782</c:v>
                </c:pt>
                <c:pt idx="374">
                  <c:v>1.0749</c:v>
                </c:pt>
                <c:pt idx="375">
                  <c:v>1.0757000000000001</c:v>
                </c:pt>
                <c:pt idx="376">
                  <c:v>1.0792999999999999</c:v>
                </c:pt>
                <c:pt idx="377">
                  <c:v>1.083</c:v>
                </c:pt>
                <c:pt idx="378">
                  <c:v>1.0945</c:v>
                </c:pt>
                <c:pt idx="379">
                  <c:v>1.0936999999999999</c:v>
                </c:pt>
                <c:pt idx="380">
                  <c:v>1.0921000000000001</c:v>
                </c:pt>
                <c:pt idx="381">
                  <c:v>1.0918000000000001</c:v>
                </c:pt>
                <c:pt idx="382">
                  <c:v>1.0986</c:v>
                </c:pt>
                <c:pt idx="383">
                  <c:v>1.0955999999999999</c:v>
                </c:pt>
                <c:pt idx="384">
                  <c:v>1.0893999999999999</c:v>
                </c:pt>
                <c:pt idx="385">
                  <c:v>1.0906</c:v>
                </c:pt>
                <c:pt idx="386">
                  <c:v>1.0961000000000001</c:v>
                </c:pt>
                <c:pt idx="387">
                  <c:v>1.0912999999999999</c:v>
                </c:pt>
                <c:pt idx="388">
                  <c:v>1.0865</c:v>
                </c:pt>
                <c:pt idx="389">
                  <c:v>1.0909</c:v>
                </c:pt>
                <c:pt idx="390">
                  <c:v>1.0911999999999999</c:v>
                </c:pt>
                <c:pt idx="391">
                  <c:v>1.0879000000000001</c:v>
                </c:pt>
                <c:pt idx="392">
                  <c:v>1.0853999999999999</c:v>
                </c:pt>
                <c:pt idx="393">
                  <c:v>1.0889</c:v>
                </c:pt>
                <c:pt idx="394">
                  <c:v>1.0967</c:v>
                </c:pt>
                <c:pt idx="395">
                  <c:v>1.1001000000000001</c:v>
                </c:pt>
                <c:pt idx="396">
                  <c:v>1.1009</c:v>
                </c:pt>
                <c:pt idx="397">
                  <c:v>1.1129</c:v>
                </c:pt>
                <c:pt idx="398">
                  <c:v>1.1226</c:v>
                </c:pt>
                <c:pt idx="399">
                  <c:v>1.1228</c:v>
                </c:pt>
                <c:pt idx="400">
                  <c:v>1.1235999999999999</c:v>
                </c:pt>
                <c:pt idx="401">
                  <c:v>1.1229</c:v>
                </c:pt>
                <c:pt idx="402">
                  <c:v>1.1201000000000001</c:v>
                </c:pt>
                <c:pt idx="403">
                  <c:v>1.113</c:v>
                </c:pt>
                <c:pt idx="404">
                  <c:v>1.1124000000000001</c:v>
                </c:pt>
                <c:pt idx="405">
                  <c:v>1.1064000000000001</c:v>
                </c:pt>
                <c:pt idx="406">
                  <c:v>1.1054999999999999</c:v>
                </c:pt>
                <c:pt idx="407">
                  <c:v>1.1086</c:v>
                </c:pt>
                <c:pt idx="408">
                  <c:v>1.0979000000000001</c:v>
                </c:pt>
                <c:pt idx="409">
                  <c:v>1.1015999999999999</c:v>
                </c:pt>
                <c:pt idx="410">
                  <c:v>1.0996999999999999</c:v>
                </c:pt>
                <c:pt idx="411">
                  <c:v>1.0984</c:v>
                </c:pt>
                <c:pt idx="412">
                  <c:v>1.0938000000000001</c:v>
                </c:pt>
                <c:pt idx="413">
                  <c:v>1.0949</c:v>
                </c:pt>
                <c:pt idx="414">
                  <c:v>1.1006</c:v>
                </c:pt>
                <c:pt idx="415">
                  <c:v>1.1002000000000001</c:v>
                </c:pt>
                <c:pt idx="416">
                  <c:v>1.0955999999999999</c:v>
                </c:pt>
                <c:pt idx="417">
                  <c:v>1.0973999999999999</c:v>
                </c:pt>
                <c:pt idx="418">
                  <c:v>1.0981000000000001</c:v>
                </c:pt>
                <c:pt idx="419">
                  <c:v>1.0949</c:v>
                </c:pt>
                <c:pt idx="420">
                  <c:v>1.0906</c:v>
                </c:pt>
                <c:pt idx="421">
                  <c:v>1.0905</c:v>
                </c:pt>
                <c:pt idx="422">
                  <c:v>1.0879000000000001</c:v>
                </c:pt>
                <c:pt idx="423">
                  <c:v>1.0871999999999999</c:v>
                </c:pt>
                <c:pt idx="424">
                  <c:v>1.0872999999999999</c:v>
                </c:pt>
                <c:pt idx="425">
                  <c:v>1.0895999999999999</c:v>
                </c:pt>
                <c:pt idx="426">
                  <c:v>1.0846</c:v>
                </c:pt>
                <c:pt idx="427">
                  <c:v>1.0863</c:v>
                </c:pt>
                <c:pt idx="428">
                  <c:v>1.081</c:v>
                </c:pt>
                <c:pt idx="429">
                  <c:v>1.0795999999999999</c:v>
                </c:pt>
                <c:pt idx="430">
                  <c:v>1.0819000000000001</c:v>
                </c:pt>
                <c:pt idx="431">
                  <c:v>1.0880000000000001</c:v>
                </c:pt>
                <c:pt idx="432">
                  <c:v>1.0923</c:v>
                </c:pt>
                <c:pt idx="433">
                  <c:v>1.0868</c:v>
                </c:pt>
                <c:pt idx="434">
                  <c:v>1.0844</c:v>
                </c:pt>
                <c:pt idx="435">
                  <c:v>1.0801000000000001</c:v>
                </c:pt>
                <c:pt idx="436">
                  <c:v>1.0730999999999999</c:v>
                </c:pt>
                <c:pt idx="437">
                  <c:v>1.0745</c:v>
                </c:pt>
                <c:pt idx="438">
                  <c:v>1.071</c:v>
                </c:pt>
                <c:pt idx="439">
                  <c:v>1.0704</c:v>
                </c:pt>
                <c:pt idx="440">
                  <c:v>1.0724</c:v>
                </c:pt>
                <c:pt idx="441">
                  <c:v>1.0712999999999999</c:v>
                </c:pt>
                <c:pt idx="442">
                  <c:v>1.0732999999999999</c:v>
                </c:pt>
                <c:pt idx="443">
                  <c:v>1.073</c:v>
                </c:pt>
                <c:pt idx="444">
                  <c:v>1.0658000000000001</c:v>
                </c:pt>
                <c:pt idx="445">
                  <c:v>1.0663</c:v>
                </c:pt>
                <c:pt idx="446">
                  <c:v>1.0712999999999999</c:v>
                </c:pt>
                <c:pt idx="447">
                  <c:v>1.0702</c:v>
                </c:pt>
                <c:pt idx="448">
                  <c:v>1.0634999999999999</c:v>
                </c:pt>
                <c:pt idx="449">
                  <c:v>1.0647</c:v>
                </c:pt>
                <c:pt idx="450">
                  <c:v>1.0632999999999999</c:v>
                </c:pt>
                <c:pt idx="451">
                  <c:v>1.0605</c:v>
                </c:pt>
                <c:pt idx="452">
                  <c:v>1.0536000000000001</c:v>
                </c:pt>
                <c:pt idx="453">
                  <c:v>1.0539000000000001</c:v>
                </c:pt>
                <c:pt idx="454">
                  <c:v>1.0593999999999999</c:v>
                </c:pt>
                <c:pt idx="455">
                  <c:v>1.0477000000000001</c:v>
                </c:pt>
                <c:pt idx="456">
                  <c:v>1.0467</c:v>
                </c:pt>
                <c:pt idx="457">
                  <c:v>1.0504</c:v>
                </c:pt>
                <c:pt idx="458">
                  <c:v>1.0549999999999999</c:v>
                </c:pt>
                <c:pt idx="459">
                  <c:v>1.0586</c:v>
                </c:pt>
                <c:pt idx="460">
                  <c:v>1.0567</c:v>
                </c:pt>
                <c:pt idx="461">
                  <c:v>1.0605</c:v>
                </c:pt>
                <c:pt idx="462">
                  <c:v>1.0620000000000001</c:v>
                </c:pt>
                <c:pt idx="463">
                  <c:v>1.0528</c:v>
                </c:pt>
                <c:pt idx="464">
                  <c:v>1.0509999999999999</c:v>
                </c:pt>
                <c:pt idx="465">
                  <c:v>1.056</c:v>
                </c:pt>
                <c:pt idx="466">
                  <c:v>1.0577000000000001</c:v>
                </c:pt>
                <c:pt idx="467">
                  <c:v>1.0536000000000001</c:v>
                </c:pt>
                <c:pt idx="468">
                  <c:v>1.0582</c:v>
                </c:pt>
                <c:pt idx="469">
                  <c:v>1.0593999999999999</c:v>
                </c:pt>
                <c:pt idx="470">
                  <c:v>1.0669999999999999</c:v>
                </c:pt>
                <c:pt idx="471">
                  <c:v>1.0589999999999999</c:v>
                </c:pt>
                <c:pt idx="472">
                  <c:v>1.0566</c:v>
                </c:pt>
                <c:pt idx="473">
                  <c:v>1.0563</c:v>
                </c:pt>
                <c:pt idx="474">
                  <c:v>1.0565</c:v>
                </c:pt>
                <c:pt idx="475">
                  <c:v>1.0615000000000001</c:v>
                </c:pt>
                <c:pt idx="476">
                  <c:v>1.0575000000000001</c:v>
                </c:pt>
                <c:pt idx="477">
                  <c:v>1.0569999999999999</c:v>
                </c:pt>
                <c:pt idx="478">
                  <c:v>1.0622</c:v>
                </c:pt>
                <c:pt idx="479">
                  <c:v>1.0730999999999999</c:v>
                </c:pt>
                <c:pt idx="480">
                  <c:v>1.0718000000000001</c:v>
                </c:pt>
                <c:pt idx="481">
                  <c:v>1.07</c:v>
                </c:pt>
                <c:pt idx="482">
                  <c:v>1.0709</c:v>
                </c:pt>
                <c:pt idx="483">
                  <c:v>1.0668</c:v>
                </c:pt>
                <c:pt idx="484">
                  <c:v>1.0686</c:v>
                </c:pt>
                <c:pt idx="485">
                  <c:v>1.0698000000000001</c:v>
                </c:pt>
                <c:pt idx="486">
                  <c:v>1.0879000000000001</c:v>
                </c:pt>
                <c:pt idx="487">
                  <c:v>1.0848</c:v>
                </c:pt>
                <c:pt idx="488">
                  <c:v>1.0851999999999999</c:v>
                </c:pt>
                <c:pt idx="489">
                  <c:v>1.0914999999999999</c:v>
                </c:pt>
                <c:pt idx="490">
                  <c:v>1.0940000000000001</c:v>
                </c:pt>
                <c:pt idx="491">
                  <c:v>1.0946</c:v>
                </c:pt>
                <c:pt idx="492">
                  <c:v>1.0888</c:v>
                </c:pt>
                <c:pt idx="493">
                  <c:v>1.0905</c:v>
                </c:pt>
                <c:pt idx="494">
                  <c:v>1.0939000000000001</c:v>
                </c:pt>
                <c:pt idx="495">
                  <c:v>1.0953999999999999</c:v>
                </c:pt>
                <c:pt idx="496">
                  <c:v>1.0992999999999999</c:v>
                </c:pt>
                <c:pt idx="497">
                  <c:v>1.0969</c:v>
                </c:pt>
                <c:pt idx="498">
                  <c:v>1.0888</c:v>
                </c:pt>
                <c:pt idx="499">
                  <c:v>1.0884</c:v>
                </c:pt>
                <c:pt idx="500">
                  <c:v>1.0835999999999999</c:v>
                </c:pt>
                <c:pt idx="501">
                  <c:v>1.0797000000000001</c:v>
                </c:pt>
                <c:pt idx="502">
                  <c:v>1.0764</c:v>
                </c:pt>
                <c:pt idx="503">
                  <c:v>1.0793999999999999</c:v>
                </c:pt>
                <c:pt idx="504">
                  <c:v>1.0763</c:v>
                </c:pt>
                <c:pt idx="505">
                  <c:v>1.0765</c:v>
                </c:pt>
                <c:pt idx="506">
                  <c:v>1.0793999999999999</c:v>
                </c:pt>
                <c:pt idx="507">
                  <c:v>1.0873999999999999</c:v>
                </c:pt>
                <c:pt idx="508">
                  <c:v>1.0992999999999999</c:v>
                </c:pt>
                <c:pt idx="509">
                  <c:v>1.0894999999999999</c:v>
                </c:pt>
                <c:pt idx="510">
                  <c:v>1.0924</c:v>
                </c:pt>
                <c:pt idx="511">
                  <c:v>1.0981000000000001</c:v>
                </c:pt>
                <c:pt idx="512">
                  <c:v>1.0942000000000001</c:v>
                </c:pt>
                <c:pt idx="513">
                  <c:v>1.1011</c:v>
                </c:pt>
                <c:pt idx="514">
                  <c:v>1.1013999999999999</c:v>
                </c:pt>
                <c:pt idx="515">
                  <c:v>1.1008</c:v>
                </c:pt>
                <c:pt idx="516">
                  <c:v>1.1042000000000001</c:v>
                </c:pt>
                <c:pt idx="517">
                  <c:v>1.1105</c:v>
                </c:pt>
                <c:pt idx="518">
                  <c:v>1.1061000000000001</c:v>
                </c:pt>
                <c:pt idx="519">
                  <c:v>1.1039000000000001</c:v>
                </c:pt>
                <c:pt idx="520">
                  <c:v>1.1045</c:v>
                </c:pt>
                <c:pt idx="521">
                  <c:v>1.0942000000000001</c:v>
                </c:pt>
                <c:pt idx="522">
                  <c:v>1.0922000000000001</c:v>
                </c:pt>
                <c:pt idx="523">
                  <c:v>1.0945</c:v>
                </c:pt>
                <c:pt idx="524">
                  <c:v>1.0943000000000001</c:v>
                </c:pt>
                <c:pt idx="525">
                  <c:v>1.095</c:v>
                </c:pt>
                <c:pt idx="526">
                  <c:v>1.0931</c:v>
                </c:pt>
                <c:pt idx="527">
                  <c:v>1.0972999999999999</c:v>
                </c:pt>
                <c:pt idx="528">
                  <c:v>1.0972</c:v>
                </c:pt>
                <c:pt idx="529">
                  <c:v>1.0951</c:v>
                </c:pt>
                <c:pt idx="530">
                  <c:v>1.095</c:v>
                </c:pt>
                <c:pt idx="531">
                  <c:v>1.0874999999999999</c:v>
                </c:pt>
                <c:pt idx="532">
                  <c:v>1.0883</c:v>
                </c:pt>
                <c:pt idx="533">
                  <c:v>1.0875999999999999</c:v>
                </c:pt>
                <c:pt idx="534">
                  <c:v>1.0898000000000001</c:v>
                </c:pt>
                <c:pt idx="535">
                  <c:v>1.0883</c:v>
                </c:pt>
                <c:pt idx="536">
                  <c:v>1.0853999999999999</c:v>
                </c:pt>
                <c:pt idx="537">
                  <c:v>1.0885</c:v>
                </c:pt>
                <c:pt idx="538">
                  <c:v>1.0846</c:v>
                </c:pt>
                <c:pt idx="539">
                  <c:v>1.0852999999999999</c:v>
                </c:pt>
                <c:pt idx="540">
                  <c:v>1.0832999999999999</c:v>
                </c:pt>
                <c:pt idx="541">
                  <c:v>1.0845</c:v>
                </c:pt>
                <c:pt idx="542">
                  <c:v>1.0818000000000001</c:v>
                </c:pt>
                <c:pt idx="543">
                  <c:v>1.0871999999999999</c:v>
                </c:pt>
                <c:pt idx="544">
                  <c:v>1.0788</c:v>
                </c:pt>
                <c:pt idx="545">
                  <c:v>1.0743</c:v>
                </c:pt>
                <c:pt idx="546">
                  <c:v>1.0754999999999999</c:v>
                </c:pt>
                <c:pt idx="547">
                  <c:v>1.0771999999999999</c:v>
                </c:pt>
                <c:pt idx="548">
                  <c:v>1.0778000000000001</c:v>
                </c:pt>
                <c:pt idx="549">
                  <c:v>1.0784</c:v>
                </c:pt>
                <c:pt idx="550">
                  <c:v>1.0771999999999999</c:v>
                </c:pt>
                <c:pt idx="551">
                  <c:v>1.0709</c:v>
                </c:pt>
                <c:pt idx="552">
                  <c:v>1.0727</c:v>
                </c:pt>
                <c:pt idx="553">
                  <c:v>1.0771999999999999</c:v>
                </c:pt>
                <c:pt idx="554">
                  <c:v>1.0777000000000001</c:v>
                </c:pt>
                <c:pt idx="555">
                  <c:v>1.0779000000000001</c:v>
                </c:pt>
                <c:pt idx="556">
                  <c:v>1.0808</c:v>
                </c:pt>
                <c:pt idx="557">
                  <c:v>1.0819000000000001</c:v>
                </c:pt>
                <c:pt idx="558">
                  <c:v>1.0823</c:v>
                </c:pt>
                <c:pt idx="559">
                  <c:v>1.0821000000000001</c:v>
                </c:pt>
                <c:pt idx="560">
                  <c:v>1.0851</c:v>
                </c:pt>
                <c:pt idx="561">
                  <c:v>1.0844</c:v>
                </c:pt>
                <c:pt idx="562">
                  <c:v>1.0838000000000001</c:v>
                </c:pt>
                <c:pt idx="563">
                  <c:v>1.0805</c:v>
                </c:pt>
                <c:pt idx="564">
                  <c:v>1.0837000000000001</c:v>
                </c:pt>
                <c:pt idx="565">
                  <c:v>1.0855999999999999</c:v>
                </c:pt>
                <c:pt idx="566">
                  <c:v>1.0857000000000001</c:v>
                </c:pt>
                <c:pt idx="567">
                  <c:v>1.0899000000000001</c:v>
                </c:pt>
                <c:pt idx="568">
                  <c:v>1.0948</c:v>
                </c:pt>
                <c:pt idx="569">
                  <c:v>1.0939000000000001</c:v>
                </c:pt>
                <c:pt idx="570">
                  <c:v>1.0926</c:v>
                </c:pt>
                <c:pt idx="571">
                  <c:v>1.0927</c:v>
                </c:pt>
                <c:pt idx="572">
                  <c:v>1.0948</c:v>
                </c:pt>
                <c:pt idx="573">
                  <c:v>1.0883</c:v>
                </c:pt>
                <c:pt idx="574">
                  <c:v>1.0889</c:v>
                </c:pt>
                <c:pt idx="575">
                  <c:v>1.0871999999999999</c:v>
                </c:pt>
                <c:pt idx="576">
                  <c:v>1.0866</c:v>
                </c:pt>
                <c:pt idx="577">
                  <c:v>1.0922000000000001</c:v>
                </c:pt>
                <c:pt idx="578">
                  <c:v>1.0860000000000001</c:v>
                </c:pt>
                <c:pt idx="579">
                  <c:v>1.0808</c:v>
                </c:pt>
                <c:pt idx="580">
                  <c:v>1.0837000000000001</c:v>
                </c:pt>
                <c:pt idx="581">
                  <c:v>1.0831</c:v>
                </c:pt>
                <c:pt idx="582">
                  <c:v>1.0828</c:v>
                </c:pt>
                <c:pt idx="583">
                  <c:v>1.0789</c:v>
                </c:pt>
                <c:pt idx="584">
                  <c:v>1.079</c:v>
                </c:pt>
                <c:pt idx="585">
                  <c:v>1.0743</c:v>
                </c:pt>
                <c:pt idx="586">
                  <c:v>1.077</c:v>
                </c:pt>
                <c:pt idx="587">
                  <c:v>1.0835999999999999</c:v>
                </c:pt>
                <c:pt idx="588">
                  <c:v>1.0837000000000001</c:v>
                </c:pt>
                <c:pt idx="589">
                  <c:v>1.0837000000000001</c:v>
                </c:pt>
                <c:pt idx="590">
                  <c:v>1.0859000000000001</c:v>
                </c:pt>
                <c:pt idx="591">
                  <c:v>1.0857000000000001</c:v>
                </c:pt>
                <c:pt idx="592">
                  <c:v>1.0743</c:v>
                </c:pt>
                <c:pt idx="593">
                  <c:v>1.0726</c:v>
                </c:pt>
                <c:pt idx="594">
                  <c:v>1.0643</c:v>
                </c:pt>
                <c:pt idx="595">
                  <c:v>1.0624</c:v>
                </c:pt>
                <c:pt idx="596">
                  <c:v>1.0619000000000001</c:v>
                </c:pt>
                <c:pt idx="597">
                  <c:v>1.0672999999999999</c:v>
                </c:pt>
                <c:pt idx="598">
                  <c:v>1.0643</c:v>
                </c:pt>
                <c:pt idx="599">
                  <c:v>1.0656000000000001</c:v>
                </c:pt>
                <c:pt idx="600">
                  <c:v>1.0654999999999999</c:v>
                </c:pt>
                <c:pt idx="601">
                  <c:v>1.0701000000000001</c:v>
                </c:pt>
                <c:pt idx="602">
                  <c:v>1.0699000000000001</c:v>
                </c:pt>
                <c:pt idx="603">
                  <c:v>1.073</c:v>
                </c:pt>
                <c:pt idx="604">
                  <c:v>1.0692999999999999</c:v>
                </c:pt>
                <c:pt idx="605">
                  <c:v>1.0721000000000001</c:v>
                </c:pt>
                <c:pt idx="606">
                  <c:v>1.0666</c:v>
                </c:pt>
                <c:pt idx="607">
                  <c:v>1.0711999999999999</c:v>
                </c:pt>
                <c:pt idx="608">
                  <c:v>1.0725</c:v>
                </c:pt>
                <c:pt idx="609">
                  <c:v>1.0761000000000001</c:v>
                </c:pt>
                <c:pt idx="610">
                  <c:v>1.0769</c:v>
                </c:pt>
                <c:pt idx="611">
                  <c:v>1.0754999999999999</c:v>
                </c:pt>
                <c:pt idx="612">
                  <c:v>1.0748</c:v>
                </c:pt>
                <c:pt idx="613">
                  <c:v>1.0782</c:v>
                </c:pt>
                <c:pt idx="614">
                  <c:v>1.0770999999999999</c:v>
                </c:pt>
                <c:pt idx="615">
                  <c:v>1.079</c:v>
                </c:pt>
                <c:pt idx="616">
                  <c:v>1.0819000000000001</c:v>
                </c:pt>
                <c:pt idx="617">
                  <c:v>1.0884</c:v>
                </c:pt>
                <c:pt idx="618">
                  <c:v>1.0867</c:v>
                </c:pt>
                <c:pt idx="619">
                  <c:v>1.0869</c:v>
                </c:pt>
                <c:pt idx="620">
                  <c:v>1.0857000000000001</c:v>
                </c:pt>
                <c:pt idx="621">
                  <c:v>1.0853999999999999</c:v>
                </c:pt>
                <c:pt idx="622">
                  <c:v>1.0823</c:v>
                </c:pt>
                <c:pt idx="623">
                  <c:v>1.0814999999999999</c:v>
                </c:pt>
                <c:pt idx="624">
                  <c:v>1.0847</c:v>
                </c:pt>
                <c:pt idx="625">
                  <c:v>1.0859000000000001</c:v>
                </c:pt>
                <c:pt idx="626">
                  <c:v>1.0857000000000001</c:v>
                </c:pt>
                <c:pt idx="627">
                  <c:v>1.0801000000000001</c:v>
                </c:pt>
                <c:pt idx="628">
                  <c:v>1.0831999999999999</c:v>
                </c:pt>
                <c:pt idx="629">
                  <c:v>1.0848</c:v>
                </c:pt>
                <c:pt idx="630">
                  <c:v>1.0904</c:v>
                </c:pt>
                <c:pt idx="631">
                  <c:v>1.0879000000000001</c:v>
                </c:pt>
                <c:pt idx="632">
                  <c:v>1.0869</c:v>
                </c:pt>
                <c:pt idx="633">
                  <c:v>1.089</c:v>
                </c:pt>
                <c:pt idx="634">
                  <c:v>1.0801000000000001</c:v>
                </c:pt>
                <c:pt idx="635">
                  <c:v>1.0765</c:v>
                </c:pt>
                <c:pt idx="636">
                  <c:v>1.0741000000000001</c:v>
                </c:pt>
                <c:pt idx="637">
                  <c:v>1.0809</c:v>
                </c:pt>
                <c:pt idx="638">
                  <c:v>1.0737000000000001</c:v>
                </c:pt>
                <c:pt idx="639">
                  <c:v>1.0703</c:v>
                </c:pt>
                <c:pt idx="640">
                  <c:v>1.0733999999999999</c:v>
                </c:pt>
                <c:pt idx="641">
                  <c:v>1.0740000000000001</c:v>
                </c:pt>
                <c:pt idx="642">
                  <c:v>1.0744</c:v>
                </c:pt>
                <c:pt idx="643">
                  <c:v>1.0702</c:v>
                </c:pt>
                <c:pt idx="644">
                  <c:v>1.0692999999999999</c:v>
                </c:pt>
                <c:pt idx="645">
                  <c:v>1.0732999999999999</c:v>
                </c:pt>
                <c:pt idx="646">
                  <c:v>1.0713999999999999</c:v>
                </c:pt>
                <c:pt idx="647">
                  <c:v>1.0681</c:v>
                </c:pt>
                <c:pt idx="648">
                  <c:v>1.0704</c:v>
                </c:pt>
                <c:pt idx="649">
                  <c:v>1.0712999999999999</c:v>
                </c:pt>
                <c:pt idx="650">
                  <c:v>1.0740000000000001</c:v>
                </c:pt>
                <c:pt idx="651">
                  <c:v>1.0745</c:v>
                </c:pt>
                <c:pt idx="652">
                  <c:v>1.0786</c:v>
                </c:pt>
                <c:pt idx="653">
                  <c:v>1.0811999999999999</c:v>
                </c:pt>
                <c:pt idx="654">
                  <c:v>1.0840000000000001</c:v>
                </c:pt>
                <c:pt idx="655">
                  <c:v>1.0824</c:v>
                </c:pt>
                <c:pt idx="656">
                  <c:v>1.0812999999999999</c:v>
                </c:pt>
                <c:pt idx="657">
                  <c:v>1.083</c:v>
                </c:pt>
                <c:pt idx="658">
                  <c:v>1.0868</c:v>
                </c:pt>
                <c:pt idx="659">
                  <c:v>1.0907</c:v>
                </c:pt>
                <c:pt idx="660">
                  <c:v>1.0893999999999999</c:v>
                </c:pt>
                <c:pt idx="661">
                  <c:v>1.0899000000000001</c:v>
                </c:pt>
                <c:pt idx="662">
                  <c:v>1.0939000000000001</c:v>
                </c:pt>
                <c:pt idx="663">
                  <c:v>1.0896999999999999</c:v>
                </c:pt>
                <c:pt idx="664">
                  <c:v>1.0882000000000001</c:v>
                </c:pt>
                <c:pt idx="665">
                  <c:v>1.0891</c:v>
                </c:pt>
                <c:pt idx="666">
                  <c:v>1.0853999999999999</c:v>
                </c:pt>
                <c:pt idx="667">
                  <c:v>1.0840000000000001</c:v>
                </c:pt>
                <c:pt idx="668">
                  <c:v>1.0846</c:v>
                </c:pt>
                <c:pt idx="669">
                  <c:v>1.0855999999999999</c:v>
                </c:pt>
                <c:pt idx="670">
                  <c:v>1.0821000000000001</c:v>
                </c:pt>
                <c:pt idx="671">
                  <c:v>1.0814999999999999</c:v>
                </c:pt>
                <c:pt idx="672">
                  <c:v>1.0826</c:v>
                </c:pt>
                <c:pt idx="673">
                  <c:v>1.0790999999999999</c:v>
                </c:pt>
                <c:pt idx="674">
                  <c:v>1.0911</c:v>
                </c:pt>
                <c:pt idx="675">
                  <c:v>1.0952</c:v>
                </c:pt>
                <c:pt idx="676">
                  <c:v>1.0931</c:v>
                </c:pt>
                <c:pt idx="677">
                  <c:v>1.0922000000000001</c:v>
                </c:pt>
                <c:pt idx="678">
                  <c:v>1.0919000000000001</c:v>
                </c:pt>
                <c:pt idx="679">
                  <c:v>1.0916999999999999</c:v>
                </c:pt>
                <c:pt idx="680">
                  <c:v>1.0931</c:v>
                </c:pt>
                <c:pt idx="681">
                  <c:v>1.0992999999999999</c:v>
                </c:pt>
                <c:pt idx="682">
                  <c:v>1.1012</c:v>
                </c:pt>
                <c:pt idx="683">
                  <c:v>1.0972</c:v>
                </c:pt>
                <c:pt idx="684">
                  <c:v>1.1027</c:v>
                </c:pt>
                <c:pt idx="685">
                  <c:v>1.1085</c:v>
                </c:pt>
                <c:pt idx="686">
                  <c:v>1.113</c:v>
                </c:pt>
                <c:pt idx="687">
                  <c:v>1.115</c:v>
                </c:pt>
                <c:pt idx="688">
                  <c:v>1.1112</c:v>
                </c:pt>
                <c:pt idx="689">
                  <c:v>1.1192</c:v>
                </c:pt>
                <c:pt idx="690">
                  <c:v>1.1161000000000001</c:v>
                </c:pt>
                <c:pt idx="691">
                  <c:v>1.1184000000000001</c:v>
                </c:pt>
                <c:pt idx="692">
                  <c:v>1.1120000000000001</c:v>
                </c:pt>
                <c:pt idx="693">
                  <c:v>1.1076999999999999</c:v>
                </c:pt>
                <c:pt idx="694">
                  <c:v>1.1048</c:v>
                </c:pt>
                <c:pt idx="695">
                  <c:v>1.1072</c:v>
                </c:pt>
                <c:pt idx="696">
                  <c:v>1.1043000000000001</c:v>
                </c:pt>
                <c:pt idx="697">
                  <c:v>1.1082000000000001</c:v>
                </c:pt>
                <c:pt idx="698">
                  <c:v>1.1111</c:v>
                </c:pt>
                <c:pt idx="699">
                  <c:v>1.1084000000000001</c:v>
                </c:pt>
                <c:pt idx="700">
                  <c:v>1.1034999999999999</c:v>
                </c:pt>
                <c:pt idx="701">
                  <c:v>1.1020000000000001</c:v>
                </c:pt>
                <c:pt idx="702">
                  <c:v>1.1012</c:v>
                </c:pt>
                <c:pt idx="703">
                  <c:v>1.1073999999999999</c:v>
                </c:pt>
                <c:pt idx="704">
                  <c:v>1.1074999999999999</c:v>
                </c:pt>
                <c:pt idx="705">
                  <c:v>1.1133</c:v>
                </c:pt>
                <c:pt idx="706">
                  <c:v>1.1113999999999999</c:v>
                </c:pt>
                <c:pt idx="707">
                  <c:v>1.1119000000000001</c:v>
                </c:pt>
                <c:pt idx="708">
                  <c:v>1.1162000000000001</c:v>
                </c:pt>
                <c:pt idx="709">
                  <c:v>1.1162000000000001</c:v>
                </c:pt>
                <c:pt idx="710">
                  <c:v>1.1111</c:v>
                </c:pt>
                <c:pt idx="711">
                  <c:v>1.1180000000000001</c:v>
                </c:pt>
                <c:pt idx="712">
                  <c:v>1.1133</c:v>
                </c:pt>
                <c:pt idx="713">
                  <c:v>1.1176999999999999</c:v>
                </c:pt>
                <c:pt idx="714">
                  <c:v>1.1162000000000001</c:v>
                </c:pt>
                <c:pt idx="715">
                  <c:v>1.1134999999999999</c:v>
                </c:pt>
                <c:pt idx="716">
                  <c:v>1.1068</c:v>
                </c:pt>
                <c:pt idx="717">
                  <c:v>1.1045</c:v>
                </c:pt>
                <c:pt idx="718">
                  <c:v>1.1031</c:v>
                </c:pt>
                <c:pt idx="719">
                  <c:v>1.0973999999999999</c:v>
                </c:pt>
                <c:pt idx="720">
                  <c:v>1.0975999999999999</c:v>
                </c:pt>
                <c:pt idx="721">
                  <c:v>1.0980000000000001</c:v>
                </c:pt>
                <c:pt idx="722">
                  <c:v>1.0939000000000001</c:v>
                </c:pt>
                <c:pt idx="723">
                  <c:v>1.0933999999999999</c:v>
                </c:pt>
                <c:pt idx="724">
                  <c:v>1.0936999999999999</c:v>
                </c:pt>
                <c:pt idx="725">
                  <c:v>1.0909</c:v>
                </c:pt>
                <c:pt idx="726">
                  <c:v>1.0892999999999999</c:v>
                </c:pt>
                <c:pt idx="727">
                  <c:v>1.0862000000000001</c:v>
                </c:pt>
                <c:pt idx="728">
                  <c:v>1.0831</c:v>
                </c:pt>
                <c:pt idx="729">
                  <c:v>1.0867</c:v>
                </c:pt>
                <c:pt idx="730">
                  <c:v>1.0814999999999999</c:v>
                </c:pt>
                <c:pt idx="731">
                  <c:v>1.0799000000000001</c:v>
                </c:pt>
                <c:pt idx="732">
                  <c:v>1.0782</c:v>
                </c:pt>
                <c:pt idx="733">
                  <c:v>1.0828</c:v>
                </c:pt>
                <c:pt idx="734">
                  <c:v>1.0795999999999999</c:v>
                </c:pt>
                <c:pt idx="735">
                  <c:v>1.0811999999999999</c:v>
                </c:pt>
                <c:pt idx="736">
                  <c:v>1.0819000000000001</c:v>
                </c:pt>
                <c:pt idx="737">
                  <c:v>1.0855999999999999</c:v>
                </c:pt>
                <c:pt idx="738">
                  <c:v>1.0884</c:v>
                </c:pt>
                <c:pt idx="739">
                  <c:v>1.0833999999999999</c:v>
                </c:pt>
                <c:pt idx="740">
                  <c:v>1.0878000000000001</c:v>
                </c:pt>
                <c:pt idx="741">
                  <c:v>1.093</c:v>
                </c:pt>
                <c:pt idx="742">
                  <c:v>1.0729</c:v>
                </c:pt>
                <c:pt idx="743">
                  <c:v>1.0805</c:v>
                </c:pt>
                <c:pt idx="744">
                  <c:v>1.0718000000000001</c:v>
                </c:pt>
                <c:pt idx="745">
                  <c:v>1.0654999999999999</c:v>
                </c:pt>
                <c:pt idx="746">
                  <c:v>1.0623</c:v>
                </c:pt>
                <c:pt idx="747">
                  <c:v>1.0564</c:v>
                </c:pt>
                <c:pt idx="748">
                  <c:v>1.0529999999999999</c:v>
                </c:pt>
                <c:pt idx="749">
                  <c:v>1.054</c:v>
                </c:pt>
                <c:pt idx="750">
                  <c:v>1.0598000000000001</c:v>
                </c:pt>
                <c:pt idx="751">
                  <c:v>1.0596000000000001</c:v>
                </c:pt>
                <c:pt idx="752">
                  <c:v>1.0544</c:v>
                </c:pt>
                <c:pt idx="753">
                  <c:v>1.0474000000000001</c:v>
                </c:pt>
                <c:pt idx="754">
                  <c:v>1.0418000000000001</c:v>
                </c:pt>
                <c:pt idx="755">
                  <c:v>1.0481</c:v>
                </c:pt>
              </c:numCache>
            </c:numRef>
          </c:val>
          <c:smooth val="0"/>
          <c:extLst>
            <c:ext xmlns:c16="http://schemas.microsoft.com/office/drawing/2014/chart" uri="{C3380CC4-5D6E-409C-BE32-E72D297353CC}">
              <c16:uniqueId val="{00000000-4B57-42DB-8AAD-B62E4E97F60C}"/>
            </c:ext>
          </c:extLst>
        </c:ser>
        <c:dLbls>
          <c:showLegendKey val="0"/>
          <c:showVal val="0"/>
          <c:showCatName val="0"/>
          <c:showSerName val="0"/>
          <c:showPercent val="0"/>
          <c:showBubbleSize val="0"/>
        </c:dLbls>
        <c:smooth val="0"/>
        <c:axId val="1416675967"/>
        <c:axId val="1416663071"/>
      </c:lineChart>
      <c:dateAx>
        <c:axId val="1416675967"/>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1416663071"/>
        <c:crosses val="autoZero"/>
        <c:auto val="1"/>
        <c:lblOffset val="100"/>
        <c:baseTimeUnit val="days"/>
        <c:majorUnit val="2"/>
        <c:majorTimeUnit val="months"/>
      </c:dateAx>
      <c:valAx>
        <c:axId val="1416663071"/>
        <c:scaling>
          <c:orientation val="minMax"/>
          <c:min val="0.95000000000000007"/>
        </c:scaling>
        <c:delete val="0"/>
        <c:axPos val="l"/>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416675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dirty="0"/>
              <a:t>Az Eurózóna éves és negyedéves növekedésének alakulása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9.363518805737972E-2"/>
          <c:y val="0.174612464139657"/>
          <c:w val="0.81376420422849738"/>
          <c:h val="0.5884121863799282"/>
        </c:manualLayout>
      </c:layout>
      <c:barChart>
        <c:barDir val="col"/>
        <c:grouping val="clustered"/>
        <c:varyColors val="0"/>
        <c:ser>
          <c:idx val="0"/>
          <c:order val="0"/>
          <c:tx>
            <c:strRef>
              <c:f>Munka1!$B$1</c:f>
              <c:strCache>
                <c:ptCount val="1"/>
                <c:pt idx="0">
                  <c:v>negyedév/negyedév, százalék, jobb tengely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Munka1!$A$6:$A$16</c:f>
              <c:strCache>
                <c:ptCount val="11"/>
                <c:pt idx="0">
                  <c:v>1Q22</c:v>
                </c:pt>
                <c:pt idx="1">
                  <c:v>2Q22</c:v>
                </c:pt>
                <c:pt idx="2">
                  <c:v>3Q22</c:v>
                </c:pt>
                <c:pt idx="3">
                  <c:v>4Q22</c:v>
                </c:pt>
                <c:pt idx="4">
                  <c:v>1Q23</c:v>
                </c:pt>
                <c:pt idx="5">
                  <c:v>2Q23</c:v>
                </c:pt>
                <c:pt idx="6">
                  <c:v>3Q23</c:v>
                </c:pt>
                <c:pt idx="7">
                  <c:v>4Q23</c:v>
                </c:pt>
                <c:pt idx="8">
                  <c:v>1Q24</c:v>
                </c:pt>
                <c:pt idx="9">
                  <c:v>2Q24</c:v>
                </c:pt>
                <c:pt idx="10">
                  <c:v>3Q24</c:v>
                </c:pt>
              </c:strCache>
            </c:strRef>
          </c:cat>
          <c:val>
            <c:numRef>
              <c:f>Munka1!$B$6:$B$16</c:f>
              <c:numCache>
                <c:formatCode>General</c:formatCode>
                <c:ptCount val="11"/>
                <c:pt idx="0">
                  <c:v>0.5</c:v>
                </c:pt>
                <c:pt idx="1">
                  <c:v>0.9</c:v>
                </c:pt>
                <c:pt idx="2">
                  <c:v>0.6</c:v>
                </c:pt>
                <c:pt idx="3">
                  <c:v>-0.1</c:v>
                </c:pt>
                <c:pt idx="4">
                  <c:v>0</c:v>
                </c:pt>
                <c:pt idx="5">
                  <c:v>0.1</c:v>
                </c:pt>
                <c:pt idx="6">
                  <c:v>0</c:v>
                </c:pt>
                <c:pt idx="7">
                  <c:v>0.1</c:v>
                </c:pt>
                <c:pt idx="8">
                  <c:v>0.3</c:v>
                </c:pt>
                <c:pt idx="9">
                  <c:v>0.2</c:v>
                </c:pt>
                <c:pt idx="10">
                  <c:v>0.4</c:v>
                </c:pt>
              </c:numCache>
            </c:numRef>
          </c:val>
          <c:extLst>
            <c:ext xmlns:c16="http://schemas.microsoft.com/office/drawing/2014/chart" uri="{C3380CC4-5D6E-409C-BE32-E72D297353CC}">
              <c16:uniqueId val="{00000000-BD88-48E9-A8C3-CEE48A50CA02}"/>
            </c:ext>
          </c:extLst>
        </c:ser>
        <c:dLbls>
          <c:showLegendKey val="0"/>
          <c:showVal val="0"/>
          <c:showCatName val="0"/>
          <c:showSerName val="0"/>
          <c:showPercent val="0"/>
          <c:showBubbleSize val="0"/>
        </c:dLbls>
        <c:gapWidth val="69"/>
        <c:overlap val="-27"/>
        <c:axId val="552010495"/>
        <c:axId val="552009247"/>
      </c:barChart>
      <c:lineChart>
        <c:grouping val="standard"/>
        <c:varyColors val="0"/>
        <c:ser>
          <c:idx val="1"/>
          <c:order val="1"/>
          <c:tx>
            <c:strRef>
              <c:f>Munka1!$C$1</c:f>
              <c:strCache>
                <c:ptCount val="1"/>
                <c:pt idx="0">
                  <c:v>év/év, százalék</c:v>
                </c:pt>
              </c:strCache>
            </c:strRef>
          </c:tx>
          <c:spPr>
            <a:ln w="38100" cap="rnd">
              <a:solidFill>
                <a:schemeClr val="accent2"/>
              </a:solidFill>
              <a:round/>
            </a:ln>
            <a:effectLst/>
          </c:spPr>
          <c:marker>
            <c:symbol val="none"/>
          </c:marker>
          <c:cat>
            <c:strRef>
              <c:f>Munka1!$A$6:$A$16</c:f>
              <c:strCache>
                <c:ptCount val="11"/>
                <c:pt idx="0">
                  <c:v>1Q22</c:v>
                </c:pt>
                <c:pt idx="1">
                  <c:v>2Q22</c:v>
                </c:pt>
                <c:pt idx="2">
                  <c:v>3Q22</c:v>
                </c:pt>
                <c:pt idx="3">
                  <c:v>4Q22</c:v>
                </c:pt>
                <c:pt idx="4">
                  <c:v>1Q23</c:v>
                </c:pt>
                <c:pt idx="5">
                  <c:v>2Q23</c:v>
                </c:pt>
                <c:pt idx="6">
                  <c:v>3Q23</c:v>
                </c:pt>
                <c:pt idx="7">
                  <c:v>4Q23</c:v>
                </c:pt>
                <c:pt idx="8">
                  <c:v>1Q24</c:v>
                </c:pt>
                <c:pt idx="9">
                  <c:v>2Q24</c:v>
                </c:pt>
                <c:pt idx="10">
                  <c:v>3Q24</c:v>
                </c:pt>
              </c:strCache>
            </c:strRef>
          </c:cat>
          <c:val>
            <c:numRef>
              <c:f>Munka1!$C$6:$C$16</c:f>
              <c:numCache>
                <c:formatCode>General</c:formatCode>
                <c:ptCount val="11"/>
                <c:pt idx="0">
                  <c:v>5.5</c:v>
                </c:pt>
                <c:pt idx="1">
                  <c:v>4.0999999999999996</c:v>
                </c:pt>
                <c:pt idx="2">
                  <c:v>2.8</c:v>
                </c:pt>
                <c:pt idx="3">
                  <c:v>1.9</c:v>
                </c:pt>
                <c:pt idx="4">
                  <c:v>1.4</c:v>
                </c:pt>
                <c:pt idx="5">
                  <c:v>0.5</c:v>
                </c:pt>
                <c:pt idx="6">
                  <c:v>0</c:v>
                </c:pt>
                <c:pt idx="7">
                  <c:v>0.1</c:v>
                </c:pt>
                <c:pt idx="8">
                  <c:v>0.5</c:v>
                </c:pt>
                <c:pt idx="9">
                  <c:v>0.6</c:v>
                </c:pt>
                <c:pt idx="10">
                  <c:v>0.9</c:v>
                </c:pt>
              </c:numCache>
            </c:numRef>
          </c:val>
          <c:smooth val="1"/>
          <c:extLst>
            <c:ext xmlns:c16="http://schemas.microsoft.com/office/drawing/2014/chart" uri="{C3380CC4-5D6E-409C-BE32-E72D297353CC}">
              <c16:uniqueId val="{00000001-BD88-48E9-A8C3-CEE48A50CA02}"/>
            </c:ext>
          </c:extLst>
        </c:ser>
        <c:dLbls>
          <c:showLegendKey val="0"/>
          <c:showVal val="0"/>
          <c:showCatName val="0"/>
          <c:showSerName val="0"/>
          <c:showPercent val="0"/>
          <c:showBubbleSize val="0"/>
        </c:dLbls>
        <c:marker val="1"/>
        <c:smooth val="0"/>
        <c:axId val="1523062159"/>
        <c:axId val="1523063407"/>
      </c:lineChart>
      <c:catAx>
        <c:axId val="1523062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1523063407"/>
        <c:crosses val="autoZero"/>
        <c:auto val="1"/>
        <c:lblAlgn val="ctr"/>
        <c:lblOffset val="100"/>
        <c:noMultiLvlLbl val="0"/>
      </c:catAx>
      <c:valAx>
        <c:axId val="1523063407"/>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523062159"/>
        <c:crosses val="autoZero"/>
        <c:crossBetween val="between"/>
      </c:valAx>
      <c:valAx>
        <c:axId val="552009247"/>
        <c:scaling>
          <c:orientation val="minMax"/>
          <c:max val="1.2"/>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552010495"/>
        <c:crosses val="max"/>
        <c:crossBetween val="between"/>
      </c:valAx>
      <c:catAx>
        <c:axId val="552010495"/>
        <c:scaling>
          <c:orientation val="minMax"/>
        </c:scaling>
        <c:delete val="1"/>
        <c:axPos val="b"/>
        <c:numFmt formatCode="General" sourceLinked="1"/>
        <c:majorTickMark val="out"/>
        <c:minorTickMark val="none"/>
        <c:tickLblPos val="nextTo"/>
        <c:crossAx val="55200924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a:t>Az infláció alakulása az Eurózónában, százalék, év/év</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6.3300707203266263E-2"/>
          <c:y val="0.18568996415770608"/>
          <c:w val="0.91065596942548288"/>
          <c:h val="0.52322959641233546"/>
        </c:manualLayout>
      </c:layout>
      <c:lineChart>
        <c:grouping val="standard"/>
        <c:varyColors val="0"/>
        <c:ser>
          <c:idx val="0"/>
          <c:order val="0"/>
          <c:tx>
            <c:strRef>
              <c:f>Munka1!$B$1</c:f>
              <c:strCache>
                <c:ptCount val="1"/>
                <c:pt idx="0">
                  <c:v>Teljes infláció</c:v>
                </c:pt>
              </c:strCache>
            </c:strRef>
          </c:tx>
          <c:spPr>
            <a:ln w="38100" cap="rnd">
              <a:solidFill>
                <a:schemeClr val="bg2"/>
              </a:solidFill>
              <a:round/>
            </a:ln>
            <a:effectLst/>
          </c:spPr>
          <c:marker>
            <c:symbol val="none"/>
          </c:marker>
          <c:cat>
            <c:numRef>
              <c:f>Munka1!$A$14:$A$47</c:f>
              <c:numCache>
                <c:formatCode>mmm\-yy</c:formatCode>
                <c:ptCount val="34"/>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numCache>
            </c:numRef>
          </c:cat>
          <c:val>
            <c:numRef>
              <c:f>Munka1!$B$14:$B$47</c:f>
              <c:numCache>
                <c:formatCode>General</c:formatCode>
                <c:ptCount val="34"/>
                <c:pt idx="0">
                  <c:v>5.0999999999999996</c:v>
                </c:pt>
                <c:pt idx="1">
                  <c:v>5.9</c:v>
                </c:pt>
                <c:pt idx="2">
                  <c:v>7.4</c:v>
                </c:pt>
                <c:pt idx="3">
                  <c:v>7.4</c:v>
                </c:pt>
                <c:pt idx="4">
                  <c:v>8.1</c:v>
                </c:pt>
                <c:pt idx="5">
                  <c:v>8.6</c:v>
                </c:pt>
                <c:pt idx="6">
                  <c:v>8.9</c:v>
                </c:pt>
                <c:pt idx="7">
                  <c:v>9.1</c:v>
                </c:pt>
                <c:pt idx="8">
                  <c:v>9.9</c:v>
                </c:pt>
                <c:pt idx="9">
                  <c:v>10.6</c:v>
                </c:pt>
                <c:pt idx="10">
                  <c:v>10.1</c:v>
                </c:pt>
                <c:pt idx="11">
                  <c:v>9.1999999999999993</c:v>
                </c:pt>
                <c:pt idx="12">
                  <c:v>8.6</c:v>
                </c:pt>
                <c:pt idx="13">
                  <c:v>8.5</c:v>
                </c:pt>
                <c:pt idx="14">
                  <c:v>6.9</c:v>
                </c:pt>
                <c:pt idx="15">
                  <c:v>7</c:v>
                </c:pt>
                <c:pt idx="16">
                  <c:v>6.1</c:v>
                </c:pt>
                <c:pt idx="17">
                  <c:v>5.5</c:v>
                </c:pt>
                <c:pt idx="18">
                  <c:v>5.3</c:v>
                </c:pt>
                <c:pt idx="19">
                  <c:v>5.2</c:v>
                </c:pt>
                <c:pt idx="20">
                  <c:v>4.3</c:v>
                </c:pt>
                <c:pt idx="21">
                  <c:v>2.9</c:v>
                </c:pt>
                <c:pt idx="22">
                  <c:v>2.4</c:v>
                </c:pt>
                <c:pt idx="23">
                  <c:v>2.9</c:v>
                </c:pt>
                <c:pt idx="24">
                  <c:v>2.8</c:v>
                </c:pt>
                <c:pt idx="25">
                  <c:v>2.6</c:v>
                </c:pt>
                <c:pt idx="26">
                  <c:v>2.4</c:v>
                </c:pt>
                <c:pt idx="27">
                  <c:v>2.4</c:v>
                </c:pt>
                <c:pt idx="28">
                  <c:v>2.6</c:v>
                </c:pt>
                <c:pt idx="29">
                  <c:v>2.5</c:v>
                </c:pt>
                <c:pt idx="30">
                  <c:v>2.6</c:v>
                </c:pt>
                <c:pt idx="31">
                  <c:v>2.2000000000000002</c:v>
                </c:pt>
                <c:pt idx="32">
                  <c:v>1.7</c:v>
                </c:pt>
                <c:pt idx="33">
                  <c:v>2</c:v>
                </c:pt>
              </c:numCache>
            </c:numRef>
          </c:val>
          <c:smooth val="1"/>
          <c:extLst>
            <c:ext xmlns:c16="http://schemas.microsoft.com/office/drawing/2014/chart" uri="{C3380CC4-5D6E-409C-BE32-E72D297353CC}">
              <c16:uniqueId val="{00000000-6FE1-4CD3-BC3B-A5FD7478F8DA}"/>
            </c:ext>
          </c:extLst>
        </c:ser>
        <c:ser>
          <c:idx val="1"/>
          <c:order val="1"/>
          <c:tx>
            <c:strRef>
              <c:f>Munka1!$C$1</c:f>
              <c:strCache>
                <c:ptCount val="1"/>
                <c:pt idx="0">
                  <c:v>Maginfláció</c:v>
                </c:pt>
              </c:strCache>
            </c:strRef>
          </c:tx>
          <c:spPr>
            <a:ln w="38100" cap="rnd">
              <a:solidFill>
                <a:schemeClr val="accent2"/>
              </a:solidFill>
              <a:round/>
            </a:ln>
            <a:effectLst/>
          </c:spPr>
          <c:marker>
            <c:symbol val="none"/>
          </c:marker>
          <c:cat>
            <c:numRef>
              <c:f>Munka1!$A$14:$A$47</c:f>
              <c:numCache>
                <c:formatCode>mmm\-yy</c:formatCode>
                <c:ptCount val="34"/>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numCache>
            </c:numRef>
          </c:cat>
          <c:val>
            <c:numRef>
              <c:f>Munka1!$C$14:$C$47</c:f>
              <c:numCache>
                <c:formatCode>General</c:formatCode>
                <c:ptCount val="34"/>
                <c:pt idx="0">
                  <c:v>2.2999999999999998</c:v>
                </c:pt>
                <c:pt idx="1">
                  <c:v>2.7</c:v>
                </c:pt>
                <c:pt idx="2">
                  <c:v>3</c:v>
                </c:pt>
                <c:pt idx="3">
                  <c:v>3.5</c:v>
                </c:pt>
                <c:pt idx="4">
                  <c:v>3.8</c:v>
                </c:pt>
                <c:pt idx="5">
                  <c:v>3.7</c:v>
                </c:pt>
                <c:pt idx="6">
                  <c:v>4</c:v>
                </c:pt>
                <c:pt idx="7">
                  <c:v>4.3</c:v>
                </c:pt>
                <c:pt idx="8">
                  <c:v>4.8</c:v>
                </c:pt>
                <c:pt idx="9">
                  <c:v>5</c:v>
                </c:pt>
                <c:pt idx="10">
                  <c:v>5</c:v>
                </c:pt>
                <c:pt idx="11">
                  <c:v>5.2</c:v>
                </c:pt>
                <c:pt idx="12">
                  <c:v>5.3</c:v>
                </c:pt>
                <c:pt idx="13">
                  <c:v>5.6</c:v>
                </c:pt>
                <c:pt idx="14">
                  <c:v>5.7</c:v>
                </c:pt>
                <c:pt idx="15">
                  <c:v>5.6</c:v>
                </c:pt>
                <c:pt idx="16">
                  <c:v>5.3</c:v>
                </c:pt>
                <c:pt idx="17">
                  <c:v>5.5</c:v>
                </c:pt>
                <c:pt idx="18">
                  <c:v>5.5</c:v>
                </c:pt>
                <c:pt idx="19">
                  <c:v>5.3</c:v>
                </c:pt>
                <c:pt idx="20">
                  <c:v>4.5</c:v>
                </c:pt>
                <c:pt idx="21">
                  <c:v>4.2</c:v>
                </c:pt>
                <c:pt idx="22">
                  <c:v>3.6</c:v>
                </c:pt>
                <c:pt idx="23">
                  <c:v>3.4</c:v>
                </c:pt>
                <c:pt idx="24">
                  <c:v>3.3</c:v>
                </c:pt>
                <c:pt idx="25">
                  <c:v>3.1</c:v>
                </c:pt>
                <c:pt idx="26">
                  <c:v>2.9</c:v>
                </c:pt>
                <c:pt idx="27">
                  <c:v>2.7</c:v>
                </c:pt>
                <c:pt idx="28">
                  <c:v>2.9</c:v>
                </c:pt>
                <c:pt idx="29">
                  <c:v>2.9</c:v>
                </c:pt>
                <c:pt idx="30">
                  <c:v>2.9</c:v>
                </c:pt>
                <c:pt idx="31">
                  <c:v>2.8</c:v>
                </c:pt>
                <c:pt idx="32">
                  <c:v>2.7</c:v>
                </c:pt>
                <c:pt idx="33">
                  <c:v>2.7</c:v>
                </c:pt>
              </c:numCache>
            </c:numRef>
          </c:val>
          <c:smooth val="1"/>
          <c:extLst>
            <c:ext xmlns:c16="http://schemas.microsoft.com/office/drawing/2014/chart" uri="{C3380CC4-5D6E-409C-BE32-E72D297353CC}">
              <c16:uniqueId val="{00000001-6FE1-4CD3-BC3B-A5FD7478F8DA}"/>
            </c:ext>
          </c:extLst>
        </c:ser>
        <c:dLbls>
          <c:showLegendKey val="0"/>
          <c:showVal val="0"/>
          <c:showCatName val="0"/>
          <c:showSerName val="0"/>
          <c:showPercent val="0"/>
          <c:showBubbleSize val="0"/>
        </c:dLbls>
        <c:smooth val="0"/>
        <c:axId val="1414626351"/>
        <c:axId val="1414622607"/>
      </c:lineChart>
      <c:dateAx>
        <c:axId val="1414626351"/>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414622607"/>
        <c:crossesAt val="2"/>
        <c:auto val="1"/>
        <c:lblOffset val="100"/>
        <c:baseTimeUnit val="months"/>
      </c:dateAx>
      <c:valAx>
        <c:axId val="141462260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414626351"/>
        <c:crosses val="autoZero"/>
        <c:crossBetween val="between"/>
        <c:majorUnit val="2"/>
      </c:valAx>
      <c:spPr>
        <a:noFill/>
        <a:ln>
          <a:noFill/>
        </a:ln>
        <a:effectLst/>
      </c:spPr>
    </c:plotArea>
    <c:legend>
      <c:legendPos val="b"/>
      <c:layout>
        <c:manualLayout>
          <c:xMode val="edge"/>
          <c:yMode val="edge"/>
          <c:x val="0.22946455852396455"/>
          <c:y val="0.92319159372649284"/>
          <c:w val="0.52901475084112548"/>
          <c:h val="6.352233720495323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dirty="0">
                <a:solidFill>
                  <a:schemeClr val="tx1"/>
                </a:solidFill>
              </a:rPr>
              <a:t>Konjunktúr</a:t>
            </a:r>
            <a:r>
              <a:rPr lang="hu-HU" baseline="0" dirty="0">
                <a:solidFill>
                  <a:schemeClr val="tx1"/>
                </a:solidFill>
              </a:rPr>
              <a:t>a-indexek alakulása</a:t>
            </a:r>
          </a:p>
        </c:rich>
      </c:tx>
      <c:layout>
        <c:manualLayout>
          <c:xMode val="edge"/>
          <c:yMode val="edge"/>
          <c:x val="0.19609142758260728"/>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manualLayout>
          <c:layoutTarget val="inner"/>
          <c:xMode val="edge"/>
          <c:yMode val="edge"/>
          <c:x val="7.1128465366120913E-2"/>
          <c:y val="9.7961418597471012E-2"/>
          <c:w val="0.92655067612821596"/>
          <c:h val="0.54911376038182236"/>
        </c:manualLayout>
      </c:layout>
      <c:lineChart>
        <c:grouping val="standard"/>
        <c:varyColors val="0"/>
        <c:ser>
          <c:idx val="0"/>
          <c:order val="0"/>
          <c:tx>
            <c:strRef>
              <c:f>Munka1!$B$1</c:f>
              <c:strCache>
                <c:ptCount val="1"/>
                <c:pt idx="0">
                  <c:v>EZ feldolgozóipar</c:v>
                </c:pt>
              </c:strCache>
            </c:strRef>
          </c:tx>
          <c:spPr>
            <a:ln w="34925" cap="rnd">
              <a:solidFill>
                <a:schemeClr val="bg2"/>
              </a:solidFill>
              <a:round/>
            </a:ln>
            <a:effectLst/>
          </c:spPr>
          <c:marker>
            <c:symbol val="none"/>
          </c:marker>
          <c:cat>
            <c:numRef>
              <c:f>Munka1!$A$13:$A$47</c:f>
              <c:numCache>
                <c:formatCode>m/d/yyyy</c:formatCode>
                <c:ptCount val="35"/>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numCache>
            </c:numRef>
          </c:cat>
          <c:val>
            <c:numRef>
              <c:f>Munka1!$B$13:$B$47</c:f>
              <c:numCache>
                <c:formatCode>General</c:formatCode>
                <c:ptCount val="35"/>
                <c:pt idx="0">
                  <c:v>58.7</c:v>
                </c:pt>
                <c:pt idx="1">
                  <c:v>58.2</c:v>
                </c:pt>
                <c:pt idx="2">
                  <c:v>56.5</c:v>
                </c:pt>
                <c:pt idx="3">
                  <c:v>55.5</c:v>
                </c:pt>
                <c:pt idx="4">
                  <c:v>54.6</c:v>
                </c:pt>
                <c:pt idx="5">
                  <c:v>52.1</c:v>
                </c:pt>
                <c:pt idx="6">
                  <c:v>49.8</c:v>
                </c:pt>
                <c:pt idx="7">
                  <c:v>49.6</c:v>
                </c:pt>
                <c:pt idx="8">
                  <c:v>48.4</c:v>
                </c:pt>
                <c:pt idx="9">
                  <c:v>46.4</c:v>
                </c:pt>
                <c:pt idx="10">
                  <c:v>47.1</c:v>
                </c:pt>
                <c:pt idx="11">
                  <c:v>47.8</c:v>
                </c:pt>
                <c:pt idx="12">
                  <c:v>48.8</c:v>
                </c:pt>
                <c:pt idx="13">
                  <c:v>48.5</c:v>
                </c:pt>
                <c:pt idx="14">
                  <c:v>47.3</c:v>
                </c:pt>
                <c:pt idx="15">
                  <c:v>45.8</c:v>
                </c:pt>
                <c:pt idx="16">
                  <c:v>44.8</c:v>
                </c:pt>
                <c:pt idx="17">
                  <c:v>43.4</c:v>
                </c:pt>
                <c:pt idx="18">
                  <c:v>42.7</c:v>
                </c:pt>
                <c:pt idx="19">
                  <c:v>43.5</c:v>
                </c:pt>
                <c:pt idx="20">
                  <c:v>43.4</c:v>
                </c:pt>
                <c:pt idx="21">
                  <c:v>43.1</c:v>
                </c:pt>
                <c:pt idx="22">
                  <c:v>44.2</c:v>
                </c:pt>
                <c:pt idx="23">
                  <c:v>44.4</c:v>
                </c:pt>
                <c:pt idx="24">
                  <c:v>46.6</c:v>
                </c:pt>
                <c:pt idx="25">
                  <c:v>46.5</c:v>
                </c:pt>
                <c:pt idx="26">
                  <c:v>46.1</c:v>
                </c:pt>
                <c:pt idx="27">
                  <c:v>45.7</c:v>
                </c:pt>
                <c:pt idx="28">
                  <c:v>47.3</c:v>
                </c:pt>
                <c:pt idx="29">
                  <c:v>45.8</c:v>
                </c:pt>
                <c:pt idx="30">
                  <c:v>45.8</c:v>
                </c:pt>
                <c:pt idx="31">
                  <c:v>45.8</c:v>
                </c:pt>
                <c:pt idx="32">
                  <c:v>45</c:v>
                </c:pt>
                <c:pt idx="33">
                  <c:v>46</c:v>
                </c:pt>
                <c:pt idx="34">
                  <c:v>45.2</c:v>
                </c:pt>
              </c:numCache>
            </c:numRef>
          </c:val>
          <c:smooth val="1"/>
          <c:extLst>
            <c:ext xmlns:c16="http://schemas.microsoft.com/office/drawing/2014/chart" uri="{C3380CC4-5D6E-409C-BE32-E72D297353CC}">
              <c16:uniqueId val="{00000000-6CC5-4AC5-98F8-E0C9B5306C56}"/>
            </c:ext>
          </c:extLst>
        </c:ser>
        <c:ser>
          <c:idx val="1"/>
          <c:order val="1"/>
          <c:tx>
            <c:strRef>
              <c:f>Munka1!$C$1</c:f>
              <c:strCache>
                <c:ptCount val="1"/>
                <c:pt idx="0">
                  <c:v>EZ szolgáltatások</c:v>
                </c:pt>
              </c:strCache>
            </c:strRef>
          </c:tx>
          <c:spPr>
            <a:ln w="34925" cap="rnd">
              <a:solidFill>
                <a:schemeClr val="bg2"/>
              </a:solidFill>
              <a:prstDash val="sysDash"/>
              <a:round/>
            </a:ln>
            <a:effectLst/>
          </c:spPr>
          <c:marker>
            <c:symbol val="none"/>
          </c:marker>
          <c:cat>
            <c:numRef>
              <c:f>Munka1!$A$13:$A$47</c:f>
              <c:numCache>
                <c:formatCode>m/d/yyyy</c:formatCode>
                <c:ptCount val="35"/>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numCache>
            </c:numRef>
          </c:cat>
          <c:val>
            <c:numRef>
              <c:f>Munka1!$C$13:$C$47</c:f>
              <c:numCache>
                <c:formatCode>General</c:formatCode>
                <c:ptCount val="35"/>
                <c:pt idx="0">
                  <c:v>51.1</c:v>
                </c:pt>
                <c:pt idx="1">
                  <c:v>55.5</c:v>
                </c:pt>
                <c:pt idx="2">
                  <c:v>55.6</c:v>
                </c:pt>
                <c:pt idx="3">
                  <c:v>57.7</c:v>
                </c:pt>
                <c:pt idx="4">
                  <c:v>56.1</c:v>
                </c:pt>
                <c:pt idx="5">
                  <c:v>53</c:v>
                </c:pt>
                <c:pt idx="6">
                  <c:v>51.2</c:v>
                </c:pt>
                <c:pt idx="7">
                  <c:v>49.8</c:v>
                </c:pt>
                <c:pt idx="8">
                  <c:v>48.8</c:v>
                </c:pt>
                <c:pt idx="9">
                  <c:v>48.6</c:v>
                </c:pt>
                <c:pt idx="10">
                  <c:v>48.5</c:v>
                </c:pt>
                <c:pt idx="11">
                  <c:v>49.8</c:v>
                </c:pt>
                <c:pt idx="12">
                  <c:v>50.8</c:v>
                </c:pt>
                <c:pt idx="13">
                  <c:v>52.7</c:v>
                </c:pt>
                <c:pt idx="14">
                  <c:v>55</c:v>
                </c:pt>
                <c:pt idx="15">
                  <c:v>56.2</c:v>
                </c:pt>
                <c:pt idx="16">
                  <c:v>55.1</c:v>
                </c:pt>
                <c:pt idx="17">
                  <c:v>52</c:v>
                </c:pt>
                <c:pt idx="18">
                  <c:v>50.9</c:v>
                </c:pt>
                <c:pt idx="19">
                  <c:v>47.9</c:v>
                </c:pt>
                <c:pt idx="20">
                  <c:v>48.7</c:v>
                </c:pt>
                <c:pt idx="21">
                  <c:v>47.8</c:v>
                </c:pt>
                <c:pt idx="22">
                  <c:v>48.7</c:v>
                </c:pt>
                <c:pt idx="23">
                  <c:v>48.8</c:v>
                </c:pt>
                <c:pt idx="24">
                  <c:v>48.4</c:v>
                </c:pt>
                <c:pt idx="25">
                  <c:v>50.2</c:v>
                </c:pt>
                <c:pt idx="26">
                  <c:v>51.5</c:v>
                </c:pt>
                <c:pt idx="27">
                  <c:v>53.3</c:v>
                </c:pt>
                <c:pt idx="28">
                  <c:v>53.2</c:v>
                </c:pt>
                <c:pt idx="29">
                  <c:v>52.8</c:v>
                </c:pt>
                <c:pt idx="30">
                  <c:v>51.9</c:v>
                </c:pt>
                <c:pt idx="31">
                  <c:v>52.9</c:v>
                </c:pt>
                <c:pt idx="32">
                  <c:v>51.4</c:v>
                </c:pt>
                <c:pt idx="33">
                  <c:v>51.6</c:v>
                </c:pt>
                <c:pt idx="34">
                  <c:v>49.2</c:v>
                </c:pt>
              </c:numCache>
            </c:numRef>
          </c:val>
          <c:smooth val="1"/>
          <c:extLst>
            <c:ext xmlns:c16="http://schemas.microsoft.com/office/drawing/2014/chart" uri="{C3380CC4-5D6E-409C-BE32-E72D297353CC}">
              <c16:uniqueId val="{00000001-6CC5-4AC5-98F8-E0C9B5306C56}"/>
            </c:ext>
          </c:extLst>
        </c:ser>
        <c:ser>
          <c:idx val="2"/>
          <c:order val="2"/>
          <c:tx>
            <c:strRef>
              <c:f>Munka1!$D$1</c:f>
              <c:strCache>
                <c:ptCount val="1"/>
                <c:pt idx="0">
                  <c:v>US feldolgozóipar</c:v>
                </c:pt>
              </c:strCache>
            </c:strRef>
          </c:tx>
          <c:spPr>
            <a:ln w="34925" cap="rnd">
              <a:solidFill>
                <a:schemeClr val="accent2"/>
              </a:solidFill>
              <a:round/>
            </a:ln>
            <a:effectLst/>
          </c:spPr>
          <c:marker>
            <c:symbol val="none"/>
          </c:marker>
          <c:cat>
            <c:numRef>
              <c:f>Munka1!$A$13:$A$47</c:f>
              <c:numCache>
                <c:formatCode>m/d/yyyy</c:formatCode>
                <c:ptCount val="35"/>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numCache>
            </c:numRef>
          </c:cat>
          <c:val>
            <c:numRef>
              <c:f>Munka1!$D$13:$D$47</c:f>
              <c:numCache>
                <c:formatCode>General</c:formatCode>
                <c:ptCount val="35"/>
                <c:pt idx="0">
                  <c:v>55.5</c:v>
                </c:pt>
                <c:pt idx="1">
                  <c:v>57.3</c:v>
                </c:pt>
                <c:pt idx="2">
                  <c:v>58.8</c:v>
                </c:pt>
                <c:pt idx="3">
                  <c:v>59.2</c:v>
                </c:pt>
                <c:pt idx="4">
                  <c:v>57</c:v>
                </c:pt>
                <c:pt idx="5">
                  <c:v>52.7</c:v>
                </c:pt>
                <c:pt idx="6">
                  <c:v>52.2</c:v>
                </c:pt>
                <c:pt idx="7">
                  <c:v>51.5</c:v>
                </c:pt>
                <c:pt idx="8">
                  <c:v>52</c:v>
                </c:pt>
                <c:pt idx="9">
                  <c:v>50.4</c:v>
                </c:pt>
                <c:pt idx="10">
                  <c:v>47.7</c:v>
                </c:pt>
                <c:pt idx="11">
                  <c:v>46.2</c:v>
                </c:pt>
                <c:pt idx="12">
                  <c:v>46.9</c:v>
                </c:pt>
                <c:pt idx="13">
                  <c:v>47.3</c:v>
                </c:pt>
                <c:pt idx="14">
                  <c:v>49.2</c:v>
                </c:pt>
                <c:pt idx="15">
                  <c:v>50.2</c:v>
                </c:pt>
                <c:pt idx="16">
                  <c:v>48.4</c:v>
                </c:pt>
                <c:pt idx="17">
                  <c:v>46.3</c:v>
                </c:pt>
                <c:pt idx="18">
                  <c:v>49</c:v>
                </c:pt>
                <c:pt idx="19">
                  <c:v>47.9</c:v>
                </c:pt>
                <c:pt idx="20">
                  <c:v>49.8</c:v>
                </c:pt>
                <c:pt idx="21">
                  <c:v>50</c:v>
                </c:pt>
                <c:pt idx="22">
                  <c:v>49.4</c:v>
                </c:pt>
                <c:pt idx="23">
                  <c:v>47.9</c:v>
                </c:pt>
                <c:pt idx="24">
                  <c:v>50.7</c:v>
                </c:pt>
                <c:pt idx="25">
                  <c:v>52.2</c:v>
                </c:pt>
                <c:pt idx="26">
                  <c:v>51.9</c:v>
                </c:pt>
                <c:pt idx="27">
                  <c:v>50</c:v>
                </c:pt>
                <c:pt idx="28">
                  <c:v>51.3</c:v>
                </c:pt>
                <c:pt idx="29">
                  <c:v>51.6</c:v>
                </c:pt>
                <c:pt idx="30">
                  <c:v>49.6</c:v>
                </c:pt>
                <c:pt idx="31">
                  <c:v>47.9</c:v>
                </c:pt>
                <c:pt idx="32">
                  <c:v>47.3</c:v>
                </c:pt>
                <c:pt idx="33">
                  <c:v>48.5</c:v>
                </c:pt>
                <c:pt idx="34">
                  <c:v>48.8</c:v>
                </c:pt>
              </c:numCache>
            </c:numRef>
          </c:val>
          <c:smooth val="0"/>
          <c:extLst>
            <c:ext xmlns:c16="http://schemas.microsoft.com/office/drawing/2014/chart" uri="{C3380CC4-5D6E-409C-BE32-E72D297353CC}">
              <c16:uniqueId val="{00000000-F308-4034-93F5-85D9A70E7F7A}"/>
            </c:ext>
          </c:extLst>
        </c:ser>
        <c:ser>
          <c:idx val="3"/>
          <c:order val="3"/>
          <c:tx>
            <c:strRef>
              <c:f>Munka1!$E$1</c:f>
              <c:strCache>
                <c:ptCount val="1"/>
                <c:pt idx="0">
                  <c:v>US szolgáltatások</c:v>
                </c:pt>
              </c:strCache>
            </c:strRef>
          </c:tx>
          <c:spPr>
            <a:ln w="34925" cap="rnd">
              <a:solidFill>
                <a:schemeClr val="accent2"/>
              </a:solidFill>
              <a:prstDash val="sysDash"/>
              <a:round/>
            </a:ln>
            <a:effectLst/>
          </c:spPr>
          <c:marker>
            <c:symbol val="none"/>
          </c:marker>
          <c:cat>
            <c:numRef>
              <c:f>Munka1!$A$13:$A$47</c:f>
              <c:numCache>
                <c:formatCode>m/d/yyyy</c:formatCode>
                <c:ptCount val="35"/>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numCache>
            </c:numRef>
          </c:cat>
          <c:val>
            <c:numRef>
              <c:f>Munka1!$E$13:$E$47</c:f>
              <c:numCache>
                <c:formatCode>General</c:formatCode>
                <c:ptCount val="35"/>
                <c:pt idx="0">
                  <c:v>51.2</c:v>
                </c:pt>
                <c:pt idx="1">
                  <c:v>56.5</c:v>
                </c:pt>
                <c:pt idx="2">
                  <c:v>58</c:v>
                </c:pt>
                <c:pt idx="3">
                  <c:v>55.6</c:v>
                </c:pt>
                <c:pt idx="4">
                  <c:v>53.4</c:v>
                </c:pt>
                <c:pt idx="5">
                  <c:v>52.7</c:v>
                </c:pt>
                <c:pt idx="6">
                  <c:v>47.3</c:v>
                </c:pt>
                <c:pt idx="7">
                  <c:v>43.7</c:v>
                </c:pt>
                <c:pt idx="8">
                  <c:v>49.3</c:v>
                </c:pt>
                <c:pt idx="9">
                  <c:v>47.8</c:v>
                </c:pt>
                <c:pt idx="10">
                  <c:v>46.2</c:v>
                </c:pt>
                <c:pt idx="11">
                  <c:v>44.7</c:v>
                </c:pt>
                <c:pt idx="12">
                  <c:v>46.8</c:v>
                </c:pt>
                <c:pt idx="13">
                  <c:v>50.6</c:v>
                </c:pt>
                <c:pt idx="14">
                  <c:v>52.6</c:v>
                </c:pt>
                <c:pt idx="15">
                  <c:v>53.6</c:v>
                </c:pt>
                <c:pt idx="16">
                  <c:v>54.9</c:v>
                </c:pt>
                <c:pt idx="17">
                  <c:v>54.4</c:v>
                </c:pt>
                <c:pt idx="18">
                  <c:v>52.3</c:v>
                </c:pt>
                <c:pt idx="19">
                  <c:v>50.5</c:v>
                </c:pt>
                <c:pt idx="20">
                  <c:v>50.1</c:v>
                </c:pt>
                <c:pt idx="21">
                  <c:v>50.6</c:v>
                </c:pt>
                <c:pt idx="22">
                  <c:v>50.8</c:v>
                </c:pt>
                <c:pt idx="23">
                  <c:v>51.4</c:v>
                </c:pt>
                <c:pt idx="24">
                  <c:v>52.5</c:v>
                </c:pt>
                <c:pt idx="25">
                  <c:v>52.3</c:v>
                </c:pt>
                <c:pt idx="26">
                  <c:v>51.7</c:v>
                </c:pt>
                <c:pt idx="27">
                  <c:v>51.3</c:v>
                </c:pt>
                <c:pt idx="28">
                  <c:v>54.8</c:v>
                </c:pt>
                <c:pt idx="29">
                  <c:v>55.3</c:v>
                </c:pt>
                <c:pt idx="30">
                  <c:v>55</c:v>
                </c:pt>
                <c:pt idx="31">
                  <c:v>55.7</c:v>
                </c:pt>
                <c:pt idx="32">
                  <c:v>55.2</c:v>
                </c:pt>
                <c:pt idx="33">
                  <c:v>55</c:v>
                </c:pt>
                <c:pt idx="34">
                  <c:v>57</c:v>
                </c:pt>
              </c:numCache>
            </c:numRef>
          </c:val>
          <c:smooth val="0"/>
          <c:extLst>
            <c:ext xmlns:c16="http://schemas.microsoft.com/office/drawing/2014/chart" uri="{C3380CC4-5D6E-409C-BE32-E72D297353CC}">
              <c16:uniqueId val="{00000000-29EC-4890-9B53-E5A0B39A04F1}"/>
            </c:ext>
          </c:extLst>
        </c:ser>
        <c:dLbls>
          <c:showLegendKey val="0"/>
          <c:showVal val="0"/>
          <c:showCatName val="0"/>
          <c:showSerName val="0"/>
          <c:showPercent val="0"/>
          <c:showBubbleSize val="0"/>
        </c:dLbls>
        <c:smooth val="0"/>
        <c:axId val="1216277119"/>
        <c:axId val="1216279615"/>
      </c:lineChart>
      <c:dateAx>
        <c:axId val="1216277119"/>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hu-HU"/>
          </a:p>
        </c:txPr>
        <c:crossAx val="1216279615"/>
        <c:crossesAt val="50"/>
        <c:auto val="0"/>
        <c:lblOffset val="100"/>
        <c:baseTimeUnit val="months"/>
        <c:majorUnit val="2"/>
        <c:majorTimeUnit val="months"/>
      </c:dateAx>
      <c:valAx>
        <c:axId val="1216279615"/>
        <c:scaling>
          <c:orientation val="minMax"/>
          <c:max val="70"/>
          <c:min val="4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1216277119"/>
        <c:crosses val="autoZero"/>
        <c:crossBetween val="between"/>
        <c:majorUnit val="5"/>
      </c:valAx>
      <c:spPr>
        <a:noFill/>
        <a:ln>
          <a:noFill/>
        </a:ln>
        <a:effectLst/>
      </c:spPr>
    </c:plotArea>
    <c:legend>
      <c:legendPos val="b"/>
      <c:layout>
        <c:manualLayout>
          <c:xMode val="edge"/>
          <c:yMode val="edge"/>
          <c:x val="7.4337580173409509E-2"/>
          <c:y val="0.86017695794050575"/>
          <c:w val="0.89599263086959402"/>
          <c:h val="0.1212543744198814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hu-HU"/>
              <a:t>Reál GDP-előrejelzés </a:t>
            </a:r>
          </a:p>
          <a:p>
            <a:pPr>
              <a:defRPr/>
            </a:pPr>
            <a:r>
              <a:rPr lang="hu-HU"/>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hu-HU"/>
        </a:p>
      </c:txPr>
    </c:title>
    <c:autoTitleDeleted val="0"/>
    <c:plotArea>
      <c:layout/>
      <c:barChart>
        <c:barDir val="col"/>
        <c:grouping val="clustered"/>
        <c:varyColors val="0"/>
        <c:ser>
          <c:idx val="0"/>
          <c:order val="0"/>
          <c:tx>
            <c:strRef>
              <c:f>GDP_fc!$B$1</c:f>
              <c:strCache>
                <c:ptCount val="1"/>
                <c:pt idx="0">
                  <c:v>Oszlop1</c:v>
                </c:pt>
              </c:strCache>
            </c:strRef>
          </c:tx>
          <c:spPr>
            <a:solidFill>
              <a:schemeClr val="bg2"/>
            </a:solidFill>
            <a:ln>
              <a:noFill/>
            </a:ln>
            <a:effectLst/>
          </c:spPr>
          <c:invertIfNegative val="0"/>
          <c:dPt>
            <c:idx val="4"/>
            <c:invertIfNegative val="0"/>
            <c:bubble3D val="0"/>
            <c:spPr>
              <a:solidFill>
                <a:schemeClr val="bg2"/>
              </a:solidFill>
              <a:ln>
                <a:noFill/>
              </a:ln>
              <a:effectLst/>
            </c:spPr>
            <c:extLst>
              <c:ext xmlns:c16="http://schemas.microsoft.com/office/drawing/2014/chart" uri="{C3380CC4-5D6E-409C-BE32-E72D297353CC}">
                <c16:uniqueId val="{00000001-1A1E-4230-882B-49743A43688C}"/>
              </c:ext>
            </c:extLst>
          </c:dPt>
          <c:dPt>
            <c:idx val="5"/>
            <c:invertIfNegative val="0"/>
            <c:bubble3D val="0"/>
            <c:spPr>
              <a:pattFill prst="dkUpDiag">
                <a:fgClr>
                  <a:schemeClr val="bg2"/>
                </a:fgClr>
                <a:bgClr>
                  <a:schemeClr val="bg1"/>
                </a:bgClr>
              </a:pattFill>
              <a:ln>
                <a:noFill/>
              </a:ln>
              <a:effectLst/>
            </c:spPr>
            <c:extLst>
              <c:ext xmlns:c16="http://schemas.microsoft.com/office/drawing/2014/chart" uri="{C3380CC4-5D6E-409C-BE32-E72D297353CC}">
                <c16:uniqueId val="{00000001-96E6-4F4E-BA55-B37AC916EAAA}"/>
              </c:ext>
            </c:extLst>
          </c:dPt>
          <c:dPt>
            <c:idx val="6"/>
            <c:invertIfNegative val="0"/>
            <c:bubble3D val="0"/>
            <c:spPr>
              <a:pattFill prst="dkUpDiag">
                <a:fgClr>
                  <a:schemeClr val="bg2"/>
                </a:fgClr>
                <a:bgClr>
                  <a:schemeClr val="bg1"/>
                </a:bgClr>
              </a:pattFill>
              <a:ln>
                <a:noFill/>
              </a:ln>
              <a:effectLst/>
            </c:spPr>
            <c:extLst>
              <c:ext xmlns:c16="http://schemas.microsoft.com/office/drawing/2014/chart" uri="{C3380CC4-5D6E-409C-BE32-E72D297353CC}">
                <c16:uniqueId val="{00000000-96E6-4F4E-BA55-B37AC916EAAA}"/>
              </c:ext>
            </c:extLst>
          </c:dPt>
          <c:dPt>
            <c:idx val="7"/>
            <c:invertIfNegative val="0"/>
            <c:bubble3D val="0"/>
            <c:spPr>
              <a:pattFill prst="dkUpDiag">
                <a:fgClr>
                  <a:schemeClr val="bg2"/>
                </a:fgClr>
                <a:bgClr>
                  <a:schemeClr val="bg1"/>
                </a:bgClr>
              </a:pattFill>
              <a:ln>
                <a:noFill/>
              </a:ln>
              <a:effectLst/>
            </c:spPr>
            <c:extLst>
              <c:ext xmlns:c16="http://schemas.microsoft.com/office/drawing/2014/chart" uri="{C3380CC4-5D6E-409C-BE32-E72D297353CC}">
                <c16:uniqueId val="{00000004-804E-4503-98B3-3804677987AF}"/>
              </c:ext>
            </c:extLst>
          </c:dPt>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GDP_fc!$A$3:$A$10</c:f>
              <c:strCache>
                <c:ptCount val="8"/>
                <c:pt idx="0">
                  <c:v>2019</c:v>
                </c:pt>
                <c:pt idx="1">
                  <c:v>2020</c:v>
                </c:pt>
                <c:pt idx="2">
                  <c:v>2021</c:v>
                </c:pt>
                <c:pt idx="3">
                  <c:v>2022</c:v>
                </c:pt>
                <c:pt idx="4">
                  <c:v>2023</c:v>
                </c:pt>
                <c:pt idx="5">
                  <c:v>2024E</c:v>
                </c:pt>
                <c:pt idx="6">
                  <c:v>2025E</c:v>
                </c:pt>
                <c:pt idx="7">
                  <c:v>2026E</c:v>
                </c:pt>
              </c:strCache>
            </c:strRef>
          </c:cat>
          <c:val>
            <c:numRef>
              <c:f>GDP_fc!$B$3:$B$10</c:f>
              <c:numCache>
                <c:formatCode>0.0%</c:formatCode>
                <c:ptCount val="8"/>
                <c:pt idx="0">
                  <c:v>5.1577950311998702E-2</c:v>
                </c:pt>
                <c:pt idx="1">
                  <c:v>-4.3472638232322398E-2</c:v>
                </c:pt>
                <c:pt idx="2">
                  <c:v>7.1315314798090002E-2</c:v>
                </c:pt>
                <c:pt idx="3">
                  <c:v>4.2999999999999997E-2</c:v>
                </c:pt>
                <c:pt idx="4">
                  <c:v>-8.9999999999999993E-3</c:v>
                </c:pt>
                <c:pt idx="5">
                  <c:v>5.0000000000000001E-3</c:v>
                </c:pt>
                <c:pt idx="6" formatCode="0.00%">
                  <c:v>0.02</c:v>
                </c:pt>
                <c:pt idx="7" formatCode="0.00%">
                  <c:v>3.5999999999999997E-2</c:v>
                </c:pt>
              </c:numCache>
            </c:numRef>
          </c:val>
          <c:extLst>
            <c:ext xmlns:c16="http://schemas.microsoft.com/office/drawing/2014/chart" uri="{C3380CC4-5D6E-409C-BE32-E72D297353CC}">
              <c16:uniqueId val="{00000000-D747-4BCD-B7B5-DF2538B18250}"/>
            </c:ext>
          </c:extLst>
        </c:ser>
        <c:dLbls>
          <c:showLegendKey val="0"/>
          <c:showVal val="0"/>
          <c:showCatName val="0"/>
          <c:showSerName val="0"/>
          <c:showPercent val="0"/>
          <c:showBubbleSize val="0"/>
        </c:dLbls>
        <c:gapWidth val="50"/>
        <c:overlap val="-27"/>
        <c:axId val="889084463"/>
        <c:axId val="889069487"/>
      </c:barChart>
      <c:catAx>
        <c:axId val="88908446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889069487"/>
        <c:crosses val="autoZero"/>
        <c:auto val="1"/>
        <c:lblAlgn val="ctr"/>
        <c:lblOffset val="100"/>
        <c:noMultiLvlLbl val="0"/>
      </c:catAx>
      <c:valAx>
        <c:axId val="889069487"/>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hu-HU"/>
          </a:p>
        </c:txPr>
        <c:crossAx val="889084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0.11785</cdr:x>
      <cdr:y>0.23807</cdr:y>
    </cdr:from>
    <cdr:to>
      <cdr:x>0.33399</cdr:x>
      <cdr:y>0.27622</cdr:y>
    </cdr:to>
    <cdr:sp macro="" textlink="">
      <cdr:nvSpPr>
        <cdr:cNvPr id="2" name="Téglalap 1">
          <a:extLst xmlns:a="http://schemas.openxmlformats.org/drawingml/2006/main">
            <a:ext uri="{FF2B5EF4-FFF2-40B4-BE49-F238E27FC236}">
              <a16:creationId xmlns:a16="http://schemas.microsoft.com/office/drawing/2014/main" id="{54B211DE-F414-1A2D-15AB-F0D57E76D216}"/>
            </a:ext>
          </a:extLst>
        </cdr:cNvPr>
        <cdr:cNvSpPr/>
      </cdr:nvSpPr>
      <cdr:spPr>
        <a:xfrm xmlns:a="http://schemas.openxmlformats.org/drawingml/2006/main">
          <a:off x="644871" y="930482"/>
          <a:ext cx="1182756" cy="14908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r>
            <a:rPr lang="hu-HU" sz="1200" dirty="0">
              <a:solidFill>
                <a:schemeClr val="tx1"/>
              </a:solidFill>
            </a:rPr>
            <a:t>leértékelődés</a:t>
          </a:r>
        </a:p>
      </cdr:txBody>
    </cdr:sp>
  </cdr:relSizeAnchor>
  <cdr:relSizeAnchor xmlns:cdr="http://schemas.openxmlformats.org/drawingml/2006/chartDrawing">
    <cdr:from>
      <cdr:x>0.11274</cdr:x>
      <cdr:y>0.66215</cdr:y>
    </cdr:from>
    <cdr:to>
      <cdr:x>0.36682</cdr:x>
      <cdr:y>0.71273</cdr:y>
    </cdr:to>
    <cdr:sp macro="" textlink="">
      <cdr:nvSpPr>
        <cdr:cNvPr id="5" name="Téglalap 4">
          <a:extLst xmlns:a="http://schemas.openxmlformats.org/drawingml/2006/main">
            <a:ext uri="{FF2B5EF4-FFF2-40B4-BE49-F238E27FC236}">
              <a16:creationId xmlns:a16="http://schemas.microsoft.com/office/drawing/2014/main" id="{BE704783-4F25-7906-C02F-0A00BC1B962C}"/>
            </a:ext>
          </a:extLst>
        </cdr:cNvPr>
        <cdr:cNvSpPr/>
      </cdr:nvSpPr>
      <cdr:spPr>
        <a:xfrm xmlns:a="http://schemas.openxmlformats.org/drawingml/2006/main">
          <a:off x="616940" y="2974161"/>
          <a:ext cx="1390355" cy="22718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hu-HU" sz="1200" dirty="0">
              <a:solidFill>
                <a:schemeClr val="tx1"/>
              </a:solidFill>
            </a:rPr>
            <a:t>felértékelődés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06272C7-C209-E7D2-E48E-A8E606B797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51E9BAE-14E1-C27C-29A1-B36B8C46E6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19929D-8DEE-4193-A579-95F8BADBBC10}" type="datetimeFigureOut">
              <a:rPr lang="de-DE" smtClean="0"/>
              <a:t>26.11.2024</a:t>
            </a:fld>
            <a:endParaRPr lang="de-DE"/>
          </a:p>
        </p:txBody>
      </p:sp>
      <p:sp>
        <p:nvSpPr>
          <p:cNvPr id="4" name="Fußzeilenplatzhalter 3">
            <a:extLst>
              <a:ext uri="{FF2B5EF4-FFF2-40B4-BE49-F238E27FC236}">
                <a16:creationId xmlns:a16="http://schemas.microsoft.com/office/drawing/2014/main" id="{7D4F2B47-7F50-EB12-AC1C-A75AE249D2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075DC6E-462C-BE45-E6EC-85E34865D6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1468E1-4B9C-4430-96BE-EF27189697D7}" type="slidenum">
              <a:rPr lang="de-DE" smtClean="0"/>
              <a:t>‹#›</a:t>
            </a:fld>
            <a:endParaRPr lang="de-DE"/>
          </a:p>
        </p:txBody>
      </p:sp>
    </p:spTree>
    <p:extLst>
      <p:ext uri="{BB962C8B-B14F-4D97-AF65-F5344CB8AC3E}">
        <p14:creationId xmlns:p14="http://schemas.microsoft.com/office/powerpoint/2010/main" val="79843441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C1B06-E177-4437-B611-C3C2D1A2EF85}" type="datetimeFigureOut">
              <a:rPr lang="de-DE" smtClean="0"/>
              <a:t>26.11.2024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E6631-D942-4CE8-AF59-DF0AC45E8509}" type="slidenum">
              <a:rPr lang="de-DE" smtClean="0"/>
              <a:t>‹#›</a:t>
            </a:fld>
            <a:endParaRPr lang="de-DE"/>
          </a:p>
        </p:txBody>
      </p:sp>
    </p:spTree>
    <p:extLst>
      <p:ext uri="{BB962C8B-B14F-4D97-AF65-F5344CB8AC3E}">
        <p14:creationId xmlns:p14="http://schemas.microsoft.com/office/powerpoint/2010/main" val="132904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indent="0">
              <a:buFont typeface="Arial" panose="020B0604020202020204" pitchFamily="34" charset="0"/>
              <a:buNone/>
            </a:pPr>
            <a:endParaRPr lang="hu-HU" dirty="0"/>
          </a:p>
        </p:txBody>
      </p:sp>
      <p:sp>
        <p:nvSpPr>
          <p:cNvPr id="4" name="Dia számának helye 3"/>
          <p:cNvSpPr>
            <a:spLocks noGrp="1"/>
          </p:cNvSpPr>
          <p:nvPr>
            <p:ph type="sldNum" sz="quarter" idx="5"/>
          </p:nvPr>
        </p:nvSpPr>
        <p:spPr/>
        <p:txBody>
          <a:bodyPr/>
          <a:lstStyle/>
          <a:p>
            <a:fld id="{38CE6631-D942-4CE8-AF59-DF0AC45E8509}" type="slidenum">
              <a:rPr lang="de-DE" smtClean="0"/>
              <a:t>2</a:t>
            </a:fld>
            <a:endParaRPr lang="de-DE" dirty="0"/>
          </a:p>
        </p:txBody>
      </p:sp>
    </p:spTree>
    <p:extLst>
      <p:ext uri="{BB962C8B-B14F-4D97-AF65-F5344CB8AC3E}">
        <p14:creationId xmlns:p14="http://schemas.microsoft.com/office/powerpoint/2010/main" val="290411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38CE6631-D942-4CE8-AF59-DF0AC45E8509}" type="slidenum">
              <a:rPr lang="de-DE" smtClean="0"/>
              <a:t>3</a:t>
            </a:fld>
            <a:endParaRPr lang="de-DE" dirty="0"/>
          </a:p>
        </p:txBody>
      </p:sp>
    </p:spTree>
    <p:extLst>
      <p:ext uri="{BB962C8B-B14F-4D97-AF65-F5344CB8AC3E}">
        <p14:creationId xmlns:p14="http://schemas.microsoft.com/office/powerpoint/2010/main" val="357484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indent="0">
              <a:buFont typeface="Arial" panose="020B0604020202020204" pitchFamily="34" charset="0"/>
              <a:buNone/>
            </a:pPr>
            <a:endParaRPr lang="hu-HU"/>
          </a:p>
        </p:txBody>
      </p:sp>
      <p:sp>
        <p:nvSpPr>
          <p:cNvPr id="4" name="Dia számának hely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E6631-D942-4CE8-AF59-DF0AC45E8509}" type="slidenum">
              <a:rPr kumimoji="0" lang="de-DE" sz="1200" b="0" i="0" u="none" strike="noStrike" kern="1200" cap="none" spc="0" normalizeH="0" baseline="0" noProof="0" smtClean="0">
                <a:ln>
                  <a:noFill/>
                </a:ln>
                <a:solidFill>
                  <a:srgbClr val="202020"/>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srgbClr val="202020"/>
              </a:solidFill>
              <a:effectLst/>
              <a:uLnTx/>
              <a:uFillTx/>
              <a:latin typeface="Inter"/>
              <a:ea typeface="+mn-ea"/>
              <a:cs typeface="+mn-cs"/>
            </a:endParaRPr>
          </a:p>
        </p:txBody>
      </p:sp>
    </p:spTree>
    <p:extLst>
      <p:ext uri="{BB962C8B-B14F-4D97-AF65-F5344CB8AC3E}">
        <p14:creationId xmlns:p14="http://schemas.microsoft.com/office/powerpoint/2010/main" val="4290528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fld id="{38CE6631-D942-4CE8-AF59-DF0AC45E8509}" type="slidenum">
              <a:rPr lang="de-DE" smtClean="0"/>
              <a:t>23</a:t>
            </a:fld>
            <a:endParaRPr lang="de-DE"/>
          </a:p>
        </p:txBody>
      </p:sp>
    </p:spTree>
    <p:extLst>
      <p:ext uri="{BB962C8B-B14F-4D97-AF65-F5344CB8AC3E}">
        <p14:creationId xmlns:p14="http://schemas.microsoft.com/office/powerpoint/2010/main" val="41964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indent="0">
              <a:buFont typeface="Arial" panose="020B0604020202020204" pitchFamily="34" charset="0"/>
              <a:buNone/>
            </a:pPr>
            <a:endParaRPr lang="hu-HU" dirty="0"/>
          </a:p>
        </p:txBody>
      </p:sp>
      <p:sp>
        <p:nvSpPr>
          <p:cNvPr id="4" name="Dia számának helye 3"/>
          <p:cNvSpPr>
            <a:spLocks noGrp="1"/>
          </p:cNvSpPr>
          <p:nvPr>
            <p:ph type="sldNum" sz="quarter" idx="5"/>
          </p:nvPr>
        </p:nvSpPr>
        <p:spPr/>
        <p:txBody>
          <a:bodyPr/>
          <a:lstStyle/>
          <a:p>
            <a:fld id="{38CE6631-D942-4CE8-AF59-DF0AC45E8509}" type="slidenum">
              <a:rPr lang="de-DE" smtClean="0"/>
              <a:t>33</a:t>
            </a:fld>
            <a:endParaRPr lang="de-DE"/>
          </a:p>
        </p:txBody>
      </p:sp>
    </p:spTree>
    <p:extLst>
      <p:ext uri="{BB962C8B-B14F-4D97-AF65-F5344CB8AC3E}">
        <p14:creationId xmlns:p14="http://schemas.microsoft.com/office/powerpoint/2010/main" val="18981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38CE6631-D942-4CE8-AF59-DF0AC45E8509}" type="slidenum">
              <a:rPr lang="de-DE" smtClean="0"/>
              <a:t>35</a:t>
            </a:fld>
            <a:endParaRPr lang="de-DE"/>
          </a:p>
        </p:txBody>
      </p:sp>
    </p:spTree>
    <p:extLst>
      <p:ext uri="{BB962C8B-B14F-4D97-AF65-F5344CB8AC3E}">
        <p14:creationId xmlns:p14="http://schemas.microsoft.com/office/powerpoint/2010/main" val="62833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38CE6631-D942-4CE8-AF59-DF0AC45E8509}" type="slidenum">
              <a:rPr lang="de-DE" smtClean="0"/>
              <a:t>36</a:t>
            </a:fld>
            <a:endParaRPr lang="de-DE"/>
          </a:p>
        </p:txBody>
      </p:sp>
    </p:spTree>
    <p:extLst>
      <p:ext uri="{BB962C8B-B14F-4D97-AF65-F5344CB8AC3E}">
        <p14:creationId xmlns:p14="http://schemas.microsoft.com/office/powerpoint/2010/main" val="1140699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38CE6631-D942-4CE8-AF59-DF0AC45E8509}" type="slidenum">
              <a:rPr lang="de-DE" smtClean="0"/>
              <a:t>37</a:t>
            </a:fld>
            <a:endParaRPr lang="de-DE"/>
          </a:p>
        </p:txBody>
      </p:sp>
    </p:spTree>
    <p:extLst>
      <p:ext uri="{BB962C8B-B14F-4D97-AF65-F5344CB8AC3E}">
        <p14:creationId xmlns:p14="http://schemas.microsoft.com/office/powerpoint/2010/main" val="1808979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with image">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96F49830-69BD-8F1B-B7C5-07E23C8C14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Ábra 6">
            <a:extLst>
              <a:ext uri="{FF2B5EF4-FFF2-40B4-BE49-F238E27FC236}">
                <a16:creationId xmlns:a16="http://schemas.microsoft.com/office/drawing/2014/main" id="{60B83720-B43E-C6A3-E53C-969824518A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936" y="1133182"/>
            <a:ext cx="2449855" cy="717567"/>
          </a:xfrm>
          <a:prstGeom prst="rect">
            <a:avLst/>
          </a:prstGeom>
        </p:spPr>
      </p:pic>
      <p:sp>
        <p:nvSpPr>
          <p:cNvPr id="2" name="Titel 1">
            <a:extLst>
              <a:ext uri="{FF2B5EF4-FFF2-40B4-BE49-F238E27FC236}">
                <a16:creationId xmlns:a16="http://schemas.microsoft.com/office/drawing/2014/main" id="{04E3166E-39E3-09B6-B1B6-3EE77C804900}"/>
              </a:ext>
            </a:extLst>
          </p:cNvPr>
          <p:cNvSpPr>
            <a:spLocks noGrp="1"/>
          </p:cNvSpPr>
          <p:nvPr>
            <p:ph type="ctrTitle" hasCustomPrompt="1"/>
          </p:nvPr>
        </p:nvSpPr>
        <p:spPr>
          <a:xfrm>
            <a:off x="515937" y="3829049"/>
            <a:ext cx="11160125" cy="1571626"/>
          </a:xfrm>
        </p:spPr>
        <p:txBody>
          <a:bodyPr anchor="t"/>
          <a:lstStyle>
            <a:lvl1pPr algn="l">
              <a:defRPr sz="5000">
                <a:solidFill>
                  <a:schemeClr val="bg1"/>
                </a:solidFill>
              </a:defRPr>
            </a:lvl1pPr>
          </a:lstStyle>
          <a:p>
            <a:r>
              <a:rPr lang="en-GB"/>
              <a:t>Title of presentation</a:t>
            </a:r>
          </a:p>
        </p:txBody>
      </p:sp>
      <p:sp>
        <p:nvSpPr>
          <p:cNvPr id="3" name="Untertitel 2">
            <a:extLst>
              <a:ext uri="{FF2B5EF4-FFF2-40B4-BE49-F238E27FC236}">
                <a16:creationId xmlns:a16="http://schemas.microsoft.com/office/drawing/2014/main" id="{C40A2384-9864-74FC-45AD-C2FB6D3EB489}"/>
              </a:ext>
            </a:extLst>
          </p:cNvPr>
          <p:cNvSpPr>
            <a:spLocks noGrp="1"/>
          </p:cNvSpPr>
          <p:nvPr>
            <p:ph type="subTitle" idx="1" hasCustomPrompt="1"/>
          </p:nvPr>
        </p:nvSpPr>
        <p:spPr>
          <a:xfrm>
            <a:off x="515938" y="3428999"/>
            <a:ext cx="5022713" cy="254727"/>
          </a:xfrm>
        </p:spPr>
        <p:txBody>
          <a:bodyPr wrap="none" anchor="b"/>
          <a:lstStyle>
            <a:lvl1pPr marL="0" indent="0" algn="l">
              <a:spcAft>
                <a:spcPts val="0"/>
              </a:spcAft>
              <a:buNone/>
              <a:defRPr sz="1200" cap="all" spc="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topline</a:t>
            </a:r>
          </a:p>
        </p:txBody>
      </p:sp>
      <p:sp>
        <p:nvSpPr>
          <p:cNvPr id="8" name="Datumsplatzhalter 7">
            <a:extLst>
              <a:ext uri="{FF2B5EF4-FFF2-40B4-BE49-F238E27FC236}">
                <a16:creationId xmlns:a16="http://schemas.microsoft.com/office/drawing/2014/main" id="{8011D2C7-9761-D25D-5D65-69F3A9F033ED}"/>
              </a:ext>
            </a:extLst>
          </p:cNvPr>
          <p:cNvSpPr>
            <a:spLocks noGrp="1"/>
          </p:cNvSpPr>
          <p:nvPr>
            <p:ph type="dt" sz="half" idx="10"/>
          </p:nvPr>
        </p:nvSpPr>
        <p:spPr>
          <a:xfrm>
            <a:off x="515936" y="5769829"/>
            <a:ext cx="6948489" cy="254727"/>
          </a:xfrm>
        </p:spPr>
        <p:txBody>
          <a:bodyPr/>
          <a:lstStyle>
            <a:lvl1pPr>
              <a:defRPr sz="1200">
                <a:solidFill>
                  <a:schemeClr val="bg1"/>
                </a:solidFill>
                <a:latin typeface="Inter Medium" panose="02000503000000020004" pitchFamily="2" charset="0"/>
                <a:ea typeface="Inter Medium" panose="02000503000000020004" pitchFamily="2" charset="0"/>
              </a:defRPr>
            </a:lvl1pPr>
          </a:lstStyle>
          <a:p>
            <a:pPr algn="l"/>
            <a:r>
              <a:rPr lang="en-GB"/>
              <a:t>Place, date (Change via "INSERT &gt; Header &amp; Footer")</a:t>
            </a:r>
          </a:p>
        </p:txBody>
      </p:sp>
      <p:sp>
        <p:nvSpPr>
          <p:cNvPr id="12" name="Textplatzhalter 11">
            <a:extLst>
              <a:ext uri="{FF2B5EF4-FFF2-40B4-BE49-F238E27FC236}">
                <a16:creationId xmlns:a16="http://schemas.microsoft.com/office/drawing/2014/main" id="{F1AC5B05-E1E7-496A-9493-44909AC3645B}"/>
              </a:ext>
            </a:extLst>
          </p:cNvPr>
          <p:cNvSpPr>
            <a:spLocks noGrp="1"/>
          </p:cNvSpPr>
          <p:nvPr>
            <p:ph type="body" sz="quarter" idx="11" hasCustomPrompt="1"/>
          </p:nvPr>
        </p:nvSpPr>
        <p:spPr>
          <a:xfrm>
            <a:off x="515936" y="5545998"/>
            <a:ext cx="6948489" cy="211925"/>
          </a:xfrm>
        </p:spPr>
        <p:txBody>
          <a:bodyPr anchor="b"/>
          <a:lstStyle>
            <a:lvl1pPr marL="0" indent="0">
              <a:lnSpc>
                <a:spcPct val="100000"/>
              </a:lnSpc>
              <a:spcAft>
                <a:spcPts val="0"/>
              </a:spcAft>
              <a:buNone/>
              <a:defRPr sz="1200">
                <a:solidFill>
                  <a:schemeClr val="bg1"/>
                </a:solidFill>
                <a:latin typeface="Inter Medium" panose="02000503000000020004" pitchFamily="2" charset="0"/>
                <a:ea typeface="Inter Medium" panose="02000503000000020004" pitchFamily="2" charset="0"/>
              </a:defRPr>
            </a:lvl1pPr>
          </a:lstStyle>
          <a:p>
            <a:pPr lvl="0"/>
            <a:r>
              <a:rPr lang="en-GB"/>
              <a:t>Author Name Surname</a:t>
            </a:r>
          </a:p>
        </p:txBody>
      </p:sp>
    </p:spTree>
    <p:extLst>
      <p:ext uri="{BB962C8B-B14F-4D97-AF65-F5344CB8AC3E}">
        <p14:creationId xmlns:p14="http://schemas.microsoft.com/office/powerpoint/2010/main" val="3124501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1595437" y="1988840"/>
            <a:ext cx="9001124" cy="2101769"/>
          </a:xfrm>
        </p:spPr>
        <p:txBody>
          <a:bodyPr/>
          <a:lstStyle>
            <a:lvl1pPr algn="ctr">
              <a:lnSpc>
                <a:spcPct val="107000"/>
              </a:lnSpc>
              <a:defRPr sz="2400" b="0">
                <a:solidFill>
                  <a:schemeClr val="bg1"/>
                </a:solidFill>
                <a:latin typeface="+mj-lt"/>
              </a:defRPr>
            </a:lvl1pPr>
          </a:lstStyle>
          <a:p>
            <a:r>
              <a:rPr lang="en-GB"/>
              <a:t>Quote	</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5" name="Textplatzhalter 14">
            <a:extLst>
              <a:ext uri="{FF2B5EF4-FFF2-40B4-BE49-F238E27FC236}">
                <a16:creationId xmlns:a16="http://schemas.microsoft.com/office/drawing/2014/main" id="{17D9A8D9-DADF-55CB-5BF2-41E78D03D33B}"/>
              </a:ext>
            </a:extLst>
          </p:cNvPr>
          <p:cNvSpPr>
            <a:spLocks noGrp="1"/>
          </p:cNvSpPr>
          <p:nvPr>
            <p:ph type="body" sz="quarter" idx="15" hasCustomPrompt="1"/>
          </p:nvPr>
        </p:nvSpPr>
        <p:spPr>
          <a:xfrm>
            <a:off x="1595438" y="4806838"/>
            <a:ext cx="9001124" cy="380681"/>
          </a:xfrm>
        </p:spPr>
        <p:txBody>
          <a:bodyPr anchor="t"/>
          <a:lstStyle>
            <a:lvl1pPr marL="0" indent="0" algn="ctr">
              <a:spcAft>
                <a:spcPts val="0"/>
              </a:spcAft>
              <a:buNone/>
              <a:defRPr sz="850">
                <a:solidFill>
                  <a:schemeClr val="bg1"/>
                </a:solidFill>
                <a:latin typeface="+mj-lt"/>
              </a:defRPr>
            </a:lvl1pPr>
          </a:lstStyle>
          <a:p>
            <a:pPr lvl="0"/>
            <a:r>
              <a:rPr lang="en-GB"/>
              <a:t>Name Surname, Position/function</a:t>
            </a:r>
          </a:p>
        </p:txBody>
      </p:sp>
      <p:pic>
        <p:nvPicPr>
          <p:cNvPr id="9" name="Grafik 8">
            <a:extLst>
              <a:ext uri="{FF2B5EF4-FFF2-40B4-BE49-F238E27FC236}">
                <a16:creationId xmlns:a16="http://schemas.microsoft.com/office/drawing/2014/main" id="{206BF775-ED24-3048-F696-1A3CB2FA7A3A}"/>
              </a:ext>
            </a:extLst>
          </p:cNvPr>
          <p:cNvPicPr>
            <a:picLocks noChangeAspect="1"/>
          </p:cNvPicPr>
          <p:nvPr userDrawn="1"/>
        </p:nvPicPr>
        <p:blipFill>
          <a:blip r:embed="rId2">
            <a:alphaModFix amt="70000"/>
          </a:blip>
          <a:stretch>
            <a:fillRect/>
          </a:stretch>
        </p:blipFill>
        <p:spPr>
          <a:xfrm>
            <a:off x="5864077" y="1357963"/>
            <a:ext cx="463841" cy="359103"/>
          </a:xfrm>
          <a:prstGeom prst="rect">
            <a:avLst/>
          </a:prstGeom>
        </p:spPr>
      </p:pic>
      <p:pic>
        <p:nvPicPr>
          <p:cNvPr id="11" name="Grafik 10">
            <a:extLst>
              <a:ext uri="{FF2B5EF4-FFF2-40B4-BE49-F238E27FC236}">
                <a16:creationId xmlns:a16="http://schemas.microsoft.com/office/drawing/2014/main" id="{34B15952-203D-CBAF-0BE4-B2CE187BD26F}"/>
              </a:ext>
            </a:extLst>
          </p:cNvPr>
          <p:cNvPicPr>
            <a:picLocks noChangeAspect="1"/>
          </p:cNvPicPr>
          <p:nvPr userDrawn="1"/>
        </p:nvPicPr>
        <p:blipFill>
          <a:blip r:embed="rId3"/>
          <a:srcRect/>
          <a:stretch/>
        </p:blipFill>
        <p:spPr>
          <a:xfrm>
            <a:off x="5787877" y="4221088"/>
            <a:ext cx="463841" cy="353073"/>
          </a:xfrm>
          <a:prstGeom prst="rect">
            <a:avLst/>
          </a:prstGeom>
        </p:spPr>
      </p:pic>
      <p:pic>
        <p:nvPicPr>
          <p:cNvPr id="3" name="Ábra 2">
            <a:extLst>
              <a:ext uri="{FF2B5EF4-FFF2-40B4-BE49-F238E27FC236}">
                <a16:creationId xmlns:a16="http://schemas.microsoft.com/office/drawing/2014/main" id="{E116C11A-BEE6-8905-7B8F-F82B34510B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240708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with image + colour">
    <p:bg>
      <p:bgPr>
        <a:solidFill>
          <a:schemeClr val="bg2"/>
        </a:solidFill>
        <a:effectLst/>
      </p:bgPr>
    </p:b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DC23CDB2-5A7E-CDB4-7154-06EF2FA70D84}"/>
              </a:ext>
            </a:extLst>
          </p:cNvPr>
          <p:cNvSpPr/>
          <p:nvPr userDrawn="1"/>
        </p:nvSpPr>
        <p:spPr>
          <a:xfrm>
            <a:off x="7680325" y="0"/>
            <a:ext cx="45116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rafik 4">
            <a:extLst>
              <a:ext uri="{FF2B5EF4-FFF2-40B4-BE49-F238E27FC236}">
                <a16:creationId xmlns:a16="http://schemas.microsoft.com/office/drawing/2014/main" id="{97E0F36E-71AC-5602-E9B3-74D876A78702}"/>
              </a:ext>
            </a:extLst>
          </p:cNvPr>
          <p:cNvSpPr/>
          <p:nvPr userDrawn="1"/>
        </p:nvSpPr>
        <p:spPr>
          <a:xfrm>
            <a:off x="0" y="1"/>
            <a:ext cx="11966894" cy="6246951"/>
          </a:xfrm>
          <a:custGeom>
            <a:avLst/>
            <a:gdLst>
              <a:gd name="connsiteX0" fmla="*/ 10754594 w 11966894"/>
              <a:gd name="connsiteY0" fmla="*/ 6246952 h 6246951"/>
              <a:gd name="connsiteX1" fmla="*/ 0 w 11966894"/>
              <a:gd name="connsiteY1" fmla="*/ 6246952 h 6246951"/>
              <a:gd name="connsiteX2" fmla="*/ 0 w 11966894"/>
              <a:gd name="connsiteY2" fmla="*/ 6208865 h 6246951"/>
              <a:gd name="connsiteX3" fmla="*/ 10754594 w 11966894"/>
              <a:gd name="connsiteY3" fmla="*/ 6208865 h 6246951"/>
              <a:gd name="connsiteX4" fmla="*/ 11928819 w 11966894"/>
              <a:gd name="connsiteY4" fmla="*/ 5033058 h 6246951"/>
              <a:gd name="connsiteX5" fmla="*/ 11928819 w 11966894"/>
              <a:gd name="connsiteY5" fmla="*/ 0 h 6246951"/>
              <a:gd name="connsiteX6" fmla="*/ 11966894 w 11966894"/>
              <a:gd name="connsiteY6" fmla="*/ 0 h 6246951"/>
              <a:gd name="connsiteX7" fmla="*/ 11966894 w 11966894"/>
              <a:gd name="connsiteY7" fmla="*/ 5033058 h 6246951"/>
              <a:gd name="connsiteX8" fmla="*/ 10754594 w 11966894"/>
              <a:gd name="connsiteY8" fmla="*/ 6246952 h 624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6894" h="6246951">
                <a:moveTo>
                  <a:pt x="10754594" y="6246952"/>
                </a:moveTo>
                <a:lnTo>
                  <a:pt x="0" y="6246952"/>
                </a:lnTo>
                <a:lnTo>
                  <a:pt x="0" y="6208865"/>
                </a:lnTo>
                <a:lnTo>
                  <a:pt x="10754594" y="6208865"/>
                </a:lnTo>
                <a:cubicBezTo>
                  <a:pt x="11402068" y="6208865"/>
                  <a:pt x="11928819" y="5681392"/>
                  <a:pt x="11928819" y="5033058"/>
                </a:cubicBezTo>
                <a:lnTo>
                  <a:pt x="11928819" y="0"/>
                </a:lnTo>
                <a:lnTo>
                  <a:pt x="11966894" y="0"/>
                </a:lnTo>
                <a:lnTo>
                  <a:pt x="11966894" y="5033058"/>
                </a:lnTo>
                <a:cubicBezTo>
                  <a:pt x="11966894" y="5702403"/>
                  <a:pt x="11423059" y="6246952"/>
                  <a:pt x="10754594" y="6246952"/>
                </a:cubicBezTo>
                <a:close/>
              </a:path>
            </a:pathLst>
          </a:custGeom>
          <a:solidFill>
            <a:schemeClr val="bg1"/>
          </a:solidFill>
          <a:ln w="12687" cap="flat">
            <a:noFill/>
            <a:prstDash val="solid"/>
            <a:miter/>
          </a:ln>
        </p:spPr>
        <p:txBody>
          <a:bodyPr rtlCol="0" anchor="ctr"/>
          <a:lstStyle/>
          <a:p>
            <a:endParaRPr lang="en-GB"/>
          </a:p>
        </p:txBody>
      </p:sp>
      <p:sp>
        <p:nvSpPr>
          <p:cNvPr id="12" name="Bildplatzhalter 18">
            <a:extLst>
              <a:ext uri="{FF2B5EF4-FFF2-40B4-BE49-F238E27FC236}">
                <a16:creationId xmlns:a16="http://schemas.microsoft.com/office/drawing/2014/main" id="{4CC7D508-9A99-DC1C-B9D5-ADCE0FF6E9FD}"/>
              </a:ext>
            </a:extLst>
          </p:cNvPr>
          <p:cNvSpPr>
            <a:spLocks noGrp="1"/>
          </p:cNvSpPr>
          <p:nvPr>
            <p:ph type="pic" sz="quarter" idx="14" hasCustomPrompt="1"/>
          </p:nvPr>
        </p:nvSpPr>
        <p:spPr>
          <a:xfrm>
            <a:off x="7680324" y="0"/>
            <a:ext cx="4511675" cy="6867524"/>
          </a:xfrm>
          <a:custGeom>
            <a:avLst/>
            <a:gdLst>
              <a:gd name="connsiteX0" fmla="*/ 0 w 4511675"/>
              <a:gd name="connsiteY0" fmla="*/ 0 h 6867524"/>
              <a:gd name="connsiteX1" fmla="*/ 4511675 w 4511675"/>
              <a:gd name="connsiteY1" fmla="*/ 0 h 6867524"/>
              <a:gd name="connsiteX2" fmla="*/ 4511675 w 4511675"/>
              <a:gd name="connsiteY2" fmla="*/ 6867524 h 6867524"/>
              <a:gd name="connsiteX3" fmla="*/ 0 w 4511675"/>
              <a:gd name="connsiteY3" fmla="*/ 6867524 h 6867524"/>
              <a:gd name="connsiteX4" fmla="*/ 0 w 4511675"/>
              <a:gd name="connsiteY4" fmla="*/ 6246953 h 6867524"/>
              <a:gd name="connsiteX5" fmla="*/ 3074270 w 4511675"/>
              <a:gd name="connsiteY5" fmla="*/ 6246953 h 6867524"/>
              <a:gd name="connsiteX6" fmla="*/ 4286570 w 4511675"/>
              <a:gd name="connsiteY6" fmla="*/ 5033059 h 6867524"/>
              <a:gd name="connsiteX7" fmla="*/ 4286570 w 4511675"/>
              <a:gd name="connsiteY7" fmla="*/ 1 h 6867524"/>
              <a:gd name="connsiteX8" fmla="*/ 4248495 w 4511675"/>
              <a:gd name="connsiteY8" fmla="*/ 1 h 6867524"/>
              <a:gd name="connsiteX9" fmla="*/ 4248495 w 4511675"/>
              <a:gd name="connsiteY9" fmla="*/ 5033059 h 6867524"/>
              <a:gd name="connsiteX10" fmla="*/ 3074270 w 4511675"/>
              <a:gd name="connsiteY10" fmla="*/ 6208866 h 6867524"/>
              <a:gd name="connsiteX11" fmla="*/ 0 w 4511675"/>
              <a:gd name="connsiteY11" fmla="*/ 6208866 h 68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675" h="6867524">
                <a:moveTo>
                  <a:pt x="0" y="0"/>
                </a:moveTo>
                <a:lnTo>
                  <a:pt x="4511675" y="0"/>
                </a:lnTo>
                <a:lnTo>
                  <a:pt x="4511675" y="6867524"/>
                </a:lnTo>
                <a:lnTo>
                  <a:pt x="0" y="6867524"/>
                </a:lnTo>
                <a:lnTo>
                  <a:pt x="0" y="6246953"/>
                </a:lnTo>
                <a:lnTo>
                  <a:pt x="3074270" y="6246953"/>
                </a:lnTo>
                <a:cubicBezTo>
                  <a:pt x="3742735" y="6246953"/>
                  <a:pt x="4286570" y="5702404"/>
                  <a:pt x="4286570" y="5033059"/>
                </a:cubicBezTo>
                <a:lnTo>
                  <a:pt x="4286570" y="1"/>
                </a:lnTo>
                <a:lnTo>
                  <a:pt x="4248495" y="1"/>
                </a:lnTo>
                <a:lnTo>
                  <a:pt x="4248495" y="5033059"/>
                </a:lnTo>
                <a:cubicBezTo>
                  <a:pt x="4248495" y="5681393"/>
                  <a:pt x="3721744" y="6208866"/>
                  <a:pt x="3074270" y="6208866"/>
                </a:cubicBezTo>
                <a:lnTo>
                  <a:pt x="0" y="6208866"/>
                </a:lnTo>
                <a:close/>
              </a:path>
            </a:pathLst>
          </a:custGeom>
          <a:solidFill>
            <a:schemeClr val="bg1">
              <a:lumMod val="75000"/>
            </a:schemeClr>
          </a:solidFill>
        </p:spPr>
        <p:txBody>
          <a:bodyPr wrap="square" lIns="72000" tIns="72000" rIns="72000" bIns="72000" anchor="ctr" anchorCtr="0">
            <a:noAutofit/>
          </a:bodyPr>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1203265" y="2619375"/>
            <a:ext cx="5521385" cy="3169124"/>
          </a:xfrm>
        </p:spPr>
        <p:txBody>
          <a:bodyPr/>
          <a:lstStyle>
            <a:lvl1pPr>
              <a:lnSpc>
                <a:spcPct val="107000"/>
              </a:lnSpc>
              <a:defRPr sz="2400" b="0">
                <a:solidFill>
                  <a:schemeClr val="bg1"/>
                </a:solidFill>
                <a:latin typeface="+mj-lt"/>
              </a:defRPr>
            </a:lvl1pPr>
          </a:lstStyle>
          <a:p>
            <a:r>
              <a:rPr lang="en-GB"/>
              <a:t>Quote	</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5" name="Textplatzhalter 14">
            <a:extLst>
              <a:ext uri="{FF2B5EF4-FFF2-40B4-BE49-F238E27FC236}">
                <a16:creationId xmlns:a16="http://schemas.microsoft.com/office/drawing/2014/main" id="{17D9A8D9-DADF-55CB-5BF2-41E78D03D33B}"/>
              </a:ext>
            </a:extLst>
          </p:cNvPr>
          <p:cNvSpPr>
            <a:spLocks noGrp="1"/>
          </p:cNvSpPr>
          <p:nvPr>
            <p:ph type="body" sz="quarter" idx="15" hasCustomPrompt="1"/>
          </p:nvPr>
        </p:nvSpPr>
        <p:spPr>
          <a:xfrm>
            <a:off x="7970042" y="5407818"/>
            <a:ext cx="3512346" cy="380681"/>
          </a:xfrm>
        </p:spPr>
        <p:txBody>
          <a:bodyPr anchor="b"/>
          <a:lstStyle>
            <a:lvl1pPr marL="0" indent="0">
              <a:spcAft>
                <a:spcPts val="0"/>
              </a:spcAft>
              <a:buNone/>
              <a:defRPr sz="850">
                <a:solidFill>
                  <a:schemeClr val="bg1"/>
                </a:solidFill>
                <a:latin typeface="+mj-lt"/>
              </a:defRPr>
            </a:lvl1pPr>
          </a:lstStyle>
          <a:p>
            <a:pPr lvl="0"/>
            <a:r>
              <a:rPr lang="en-GB"/>
              <a:t>Name Surname, Position/function</a:t>
            </a:r>
          </a:p>
        </p:txBody>
      </p:sp>
      <p:pic>
        <p:nvPicPr>
          <p:cNvPr id="3" name="Ábra 2">
            <a:extLst>
              <a:ext uri="{FF2B5EF4-FFF2-40B4-BE49-F238E27FC236}">
                <a16:creationId xmlns:a16="http://schemas.microsoft.com/office/drawing/2014/main" id="{57B30DAF-C7A6-34F1-63D0-8B9CA351F4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960887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g copy tex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2241550"/>
            <a:ext cx="6948487" cy="4103688"/>
          </a:xfrm>
        </p:spPr>
        <p:txBody>
          <a:bodyPr/>
          <a:lstStyle>
            <a:lvl1pPr marL="266700" indent="-266700">
              <a:defRPr sz="2400">
                <a:solidFill>
                  <a:schemeClr val="bg1"/>
                </a:solidFill>
              </a:defRPr>
            </a:lvl1pPr>
            <a:lvl2pPr marL="271463" indent="-271463">
              <a:defRPr sz="2400">
                <a:solidFill>
                  <a:schemeClr val="bg1"/>
                </a:solidFill>
              </a:defRPr>
            </a:lvl2pPr>
            <a:lvl3pPr marL="538163" indent="-273050">
              <a:defRPr sz="2400">
                <a:solidFill>
                  <a:schemeClr val="bg1"/>
                </a:solidFill>
              </a:defRPr>
            </a:lvl3pPr>
            <a:lvl4pPr marL="803275" indent="-263525">
              <a:defRPr sz="2400">
                <a:solidFill>
                  <a:schemeClr val="bg1"/>
                </a:solidFill>
              </a:defRPr>
            </a:lvl4pPr>
            <a:lvl5pPr marL="1076325" indent="-261938">
              <a:defRPr sz="24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3" name="Ábra 2">
            <a:extLst>
              <a:ext uri="{FF2B5EF4-FFF2-40B4-BE49-F238E27FC236}">
                <a16:creationId xmlns:a16="http://schemas.microsoft.com/office/drawing/2014/main" id="{8B8312B2-33AD-9C03-E4DB-3661ECE77F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719602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copy tex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2241550"/>
            <a:ext cx="6948487" cy="4103688"/>
          </a:xfrm>
        </p:spPr>
        <p:txBody>
          <a:bodyPr/>
          <a:lstStyle>
            <a:lvl1pPr marL="266700" indent="-266700">
              <a:defRPr sz="2400"/>
            </a:lvl1pPr>
            <a:lvl2pPr marL="271463" indent="-271463">
              <a:defRPr sz="2400"/>
            </a:lvl2pPr>
            <a:lvl3pPr marL="538163" indent="-273050">
              <a:defRPr sz="2400"/>
            </a:lvl3pPr>
            <a:lvl4pPr marL="803275" indent="-263525">
              <a:defRPr sz="2400"/>
            </a:lvl4pPr>
            <a:lvl5pPr marL="1076325" indent="-261938">
              <a:defRPr sz="24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1333907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py tex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2241550"/>
            <a:ext cx="5472110" cy="41036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8" name="Textplatzhalter 10">
            <a:extLst>
              <a:ext uri="{FF2B5EF4-FFF2-40B4-BE49-F238E27FC236}">
                <a16:creationId xmlns:a16="http://schemas.microsoft.com/office/drawing/2014/main" id="{6395D3D1-537B-C9FB-38E3-DE1A5A73C0CF}"/>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3" name="Ábra 2">
            <a:extLst>
              <a:ext uri="{FF2B5EF4-FFF2-40B4-BE49-F238E27FC236}">
                <a16:creationId xmlns:a16="http://schemas.microsoft.com/office/drawing/2014/main" id="{D9A3AF80-FB10-85AB-44A7-18F7102196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1171559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tex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2241550"/>
            <a:ext cx="5472110" cy="4103688"/>
          </a:xfrm>
        </p:spPr>
        <p:txBody>
          <a:body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495350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Right) on white">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49F1B917-F0D7-F764-ABEA-0C7F235E21E9}"/>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4084638"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2807152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 Image (Right) on colour">
    <p:bg>
      <p:bgPr>
        <a:solidFill>
          <a:schemeClr val="bg2"/>
        </a:solidFill>
        <a:effectLst/>
      </p:bgPr>
    </p:bg>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8C339001-6AB6-F5CB-1054-DEC086537012}"/>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4084638" cy="41036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3" name="Ábra 2">
            <a:extLst>
              <a:ext uri="{FF2B5EF4-FFF2-40B4-BE49-F238E27FC236}">
                <a16:creationId xmlns:a16="http://schemas.microsoft.com/office/drawing/2014/main" id="{82DE46D9-00C7-85A4-E1D2-699E1686E3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4172421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Lef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7680325" y="620714"/>
            <a:ext cx="3995737" cy="755650"/>
          </a:xfrm>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7680325" y="2241550"/>
            <a:ext cx="3995737"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7680325" y="275183"/>
            <a:ext cx="3995738"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9" name="Bildplatzhalter 14">
            <a:extLst>
              <a:ext uri="{FF2B5EF4-FFF2-40B4-BE49-F238E27FC236}">
                <a16:creationId xmlns:a16="http://schemas.microsoft.com/office/drawing/2014/main" id="{61D31E46-3E76-F666-E8F9-02DA97BA62CF}"/>
              </a:ext>
            </a:extLst>
          </p:cNvPr>
          <p:cNvSpPr>
            <a:spLocks noGrp="1"/>
          </p:cNvSpPr>
          <p:nvPr>
            <p:ph type="pic" sz="quarter" idx="16" hasCustomPrompt="1"/>
          </p:nvPr>
        </p:nvSpPr>
        <p:spPr>
          <a:xfrm>
            <a:off x="515938" y="620714"/>
            <a:ext cx="6948487"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2946800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 Image (Lef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7689635" y="620714"/>
            <a:ext cx="3986427" cy="755650"/>
          </a:xfrm>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7689635" y="2231827"/>
            <a:ext cx="3986427" cy="41134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7689635" y="275183"/>
            <a:ext cx="3986427"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3" name="Bildplatzhalter 14">
            <a:extLst>
              <a:ext uri="{FF2B5EF4-FFF2-40B4-BE49-F238E27FC236}">
                <a16:creationId xmlns:a16="http://schemas.microsoft.com/office/drawing/2014/main" id="{DC5CE066-1886-D38C-E40C-8359155A9C88}"/>
              </a:ext>
            </a:extLst>
          </p:cNvPr>
          <p:cNvSpPr>
            <a:spLocks noGrp="1"/>
          </p:cNvSpPr>
          <p:nvPr>
            <p:ph type="pic" sz="quarter" idx="16" hasCustomPrompt="1"/>
          </p:nvPr>
        </p:nvSpPr>
        <p:spPr>
          <a:xfrm>
            <a:off x="515938" y="620714"/>
            <a:ext cx="6948487" cy="5724524"/>
          </a:xfrm>
          <a:prstGeom prst="roundRect">
            <a:avLst>
              <a:gd name="adj" fmla="val 2402"/>
            </a:avLst>
          </a:prstGeom>
          <a:solidFill>
            <a:schemeClr val="bg1">
              <a:lumMod val="75000"/>
            </a:schemeClr>
          </a:solidFill>
        </p:spPr>
        <p:txBody>
          <a:bodyPr lIns="72000" tIns="72000" rIns="72000" bIns="72000" anchor="t" anchorCtr="0"/>
          <a:lstStyle>
            <a:lvl1pPr marL="0" indent="0" algn="ctr">
              <a:buNone/>
              <a:defRPr sz="1000"/>
            </a:lvl1pPr>
          </a:lstStyle>
          <a:p>
            <a:r>
              <a:rPr lang="en-GB"/>
              <a:t>Add image by clicking on symbol</a:t>
            </a:r>
          </a:p>
        </p:txBody>
      </p:sp>
      <p:pic>
        <p:nvPicPr>
          <p:cNvPr id="7" name="Ábra 6">
            <a:extLst>
              <a:ext uri="{FF2B5EF4-FFF2-40B4-BE49-F238E27FC236}">
                <a16:creationId xmlns:a16="http://schemas.microsoft.com/office/drawing/2014/main" id="{EE939F02-E4AD-C3F8-7141-71543139F6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3981571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3166E-39E3-09B6-B1B6-3EE77C804900}"/>
              </a:ext>
            </a:extLst>
          </p:cNvPr>
          <p:cNvSpPr>
            <a:spLocks noGrp="1"/>
          </p:cNvSpPr>
          <p:nvPr>
            <p:ph type="ctrTitle" hasCustomPrompt="1"/>
          </p:nvPr>
        </p:nvSpPr>
        <p:spPr>
          <a:xfrm>
            <a:off x="515937" y="3829049"/>
            <a:ext cx="11160125" cy="1571626"/>
          </a:xfrm>
        </p:spPr>
        <p:txBody>
          <a:bodyPr anchor="t"/>
          <a:lstStyle>
            <a:lvl1pPr algn="l">
              <a:defRPr sz="5000" b="0">
                <a:solidFill>
                  <a:schemeClr val="bg1"/>
                </a:solidFill>
                <a:latin typeface="+mj-lt"/>
              </a:defRPr>
            </a:lvl1pPr>
          </a:lstStyle>
          <a:p>
            <a:r>
              <a:rPr lang="en-GB"/>
              <a:t>Title of presentation</a:t>
            </a:r>
          </a:p>
        </p:txBody>
      </p:sp>
      <p:sp>
        <p:nvSpPr>
          <p:cNvPr id="3" name="Untertitel 2">
            <a:extLst>
              <a:ext uri="{FF2B5EF4-FFF2-40B4-BE49-F238E27FC236}">
                <a16:creationId xmlns:a16="http://schemas.microsoft.com/office/drawing/2014/main" id="{C40A2384-9864-74FC-45AD-C2FB6D3EB489}"/>
              </a:ext>
            </a:extLst>
          </p:cNvPr>
          <p:cNvSpPr>
            <a:spLocks noGrp="1"/>
          </p:cNvSpPr>
          <p:nvPr>
            <p:ph type="subTitle" idx="1" hasCustomPrompt="1"/>
          </p:nvPr>
        </p:nvSpPr>
        <p:spPr>
          <a:xfrm>
            <a:off x="515938" y="3428999"/>
            <a:ext cx="11160125" cy="254727"/>
          </a:xfrm>
        </p:spPr>
        <p:txBody>
          <a:bodyPr wrap="square" anchor="b"/>
          <a:lstStyle>
            <a:lvl1pPr marL="0" indent="0" algn="l">
              <a:spcAft>
                <a:spcPts val="0"/>
              </a:spcAft>
              <a:buNone/>
              <a:defRPr sz="1200" cap="all" spc="5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topline</a:t>
            </a:r>
          </a:p>
        </p:txBody>
      </p:sp>
      <p:sp>
        <p:nvSpPr>
          <p:cNvPr id="8" name="Datumsplatzhalter 7">
            <a:extLst>
              <a:ext uri="{FF2B5EF4-FFF2-40B4-BE49-F238E27FC236}">
                <a16:creationId xmlns:a16="http://schemas.microsoft.com/office/drawing/2014/main" id="{8011D2C7-9761-D25D-5D65-69F3A9F033ED}"/>
              </a:ext>
            </a:extLst>
          </p:cNvPr>
          <p:cNvSpPr>
            <a:spLocks noGrp="1"/>
          </p:cNvSpPr>
          <p:nvPr>
            <p:ph type="dt" sz="half" idx="10"/>
          </p:nvPr>
        </p:nvSpPr>
        <p:spPr>
          <a:xfrm>
            <a:off x="515936" y="5769829"/>
            <a:ext cx="6948489" cy="254727"/>
          </a:xfrm>
        </p:spPr>
        <p:txBody>
          <a:bodyPr/>
          <a:lstStyle>
            <a:lvl1pPr>
              <a:defRPr sz="1200">
                <a:solidFill>
                  <a:schemeClr val="bg1"/>
                </a:solidFill>
                <a:latin typeface="+mn-lt"/>
                <a:ea typeface="Inter Medium" panose="02000503000000020004" pitchFamily="2" charset="0"/>
              </a:defRPr>
            </a:lvl1pPr>
          </a:lstStyle>
          <a:p>
            <a:pPr algn="l"/>
            <a:r>
              <a:rPr lang="en-GB"/>
              <a:t>Place, date (Change via "INSERT &gt; Header &amp; Footer")</a:t>
            </a:r>
          </a:p>
        </p:txBody>
      </p:sp>
      <p:sp>
        <p:nvSpPr>
          <p:cNvPr id="12" name="Textplatzhalter 11">
            <a:extLst>
              <a:ext uri="{FF2B5EF4-FFF2-40B4-BE49-F238E27FC236}">
                <a16:creationId xmlns:a16="http://schemas.microsoft.com/office/drawing/2014/main" id="{F1AC5B05-E1E7-496A-9493-44909AC3645B}"/>
              </a:ext>
            </a:extLst>
          </p:cNvPr>
          <p:cNvSpPr>
            <a:spLocks noGrp="1"/>
          </p:cNvSpPr>
          <p:nvPr>
            <p:ph type="body" sz="quarter" idx="11" hasCustomPrompt="1"/>
          </p:nvPr>
        </p:nvSpPr>
        <p:spPr>
          <a:xfrm>
            <a:off x="515936" y="5545998"/>
            <a:ext cx="6948489" cy="211925"/>
          </a:xfrm>
        </p:spPr>
        <p:txBody>
          <a:bodyPr anchor="b"/>
          <a:lstStyle>
            <a:lvl1pPr marL="0" indent="0">
              <a:lnSpc>
                <a:spcPct val="100000"/>
              </a:lnSpc>
              <a:spcAft>
                <a:spcPts val="0"/>
              </a:spcAft>
              <a:buNone/>
              <a:defRPr sz="1200">
                <a:solidFill>
                  <a:schemeClr val="bg1"/>
                </a:solidFill>
                <a:latin typeface="+mn-lt"/>
                <a:ea typeface="Inter Medium" panose="02000503000000020004" pitchFamily="2" charset="0"/>
              </a:defRPr>
            </a:lvl1pPr>
          </a:lstStyle>
          <a:p>
            <a:pPr lvl="0"/>
            <a:r>
              <a:rPr lang="en-GB"/>
              <a:t>Author Name Surname</a:t>
            </a:r>
          </a:p>
        </p:txBody>
      </p:sp>
      <p:pic>
        <p:nvPicPr>
          <p:cNvPr id="4" name="Ábra 3">
            <a:extLst>
              <a:ext uri="{FF2B5EF4-FFF2-40B4-BE49-F238E27FC236}">
                <a16:creationId xmlns:a16="http://schemas.microsoft.com/office/drawing/2014/main" id="{503F2ED9-5F31-3A1E-7296-5A322F2BCA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6" y="1133182"/>
            <a:ext cx="2449855" cy="717567"/>
          </a:xfrm>
          <a:prstGeom prst="rect">
            <a:avLst/>
          </a:prstGeom>
        </p:spPr>
      </p:pic>
    </p:spTree>
    <p:extLst>
      <p:ext uri="{BB962C8B-B14F-4D97-AF65-F5344CB8AC3E}">
        <p14:creationId xmlns:p14="http://schemas.microsoft.com/office/powerpoint/2010/main" val="3609412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2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4324350"/>
            <a:ext cx="5472042"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14" name="Textplatzhalter 11">
            <a:extLst>
              <a:ext uri="{FF2B5EF4-FFF2-40B4-BE49-F238E27FC236}">
                <a16:creationId xmlns:a16="http://schemas.microsoft.com/office/drawing/2014/main" id="{D845AF7A-44DA-5B67-EDB0-A9CC83B0C46A}"/>
              </a:ext>
            </a:extLst>
          </p:cNvPr>
          <p:cNvSpPr>
            <a:spLocks noGrp="1"/>
          </p:cNvSpPr>
          <p:nvPr>
            <p:ph type="body" sz="quarter" idx="18" hasCustomPrompt="1"/>
          </p:nvPr>
        </p:nvSpPr>
        <p:spPr>
          <a:xfrm>
            <a:off x="6204020" y="4324350"/>
            <a:ext cx="5472042"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9" name="Bildplatzhalter 6">
            <a:extLst>
              <a:ext uri="{FF2B5EF4-FFF2-40B4-BE49-F238E27FC236}">
                <a16:creationId xmlns:a16="http://schemas.microsoft.com/office/drawing/2014/main" id="{0F7F19B2-9558-5BD7-6F06-3E30B69232FD}"/>
              </a:ext>
            </a:extLst>
          </p:cNvPr>
          <p:cNvSpPr>
            <a:spLocks noGrp="1"/>
          </p:cNvSpPr>
          <p:nvPr>
            <p:ph type="pic" sz="quarter" idx="14" hasCustomPrompt="1"/>
          </p:nvPr>
        </p:nvSpPr>
        <p:spPr>
          <a:xfrm>
            <a:off x="515938" y="1376362"/>
            <a:ext cx="5472042"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0" name="Bildplatzhalter 6">
            <a:extLst>
              <a:ext uri="{FF2B5EF4-FFF2-40B4-BE49-F238E27FC236}">
                <a16:creationId xmlns:a16="http://schemas.microsoft.com/office/drawing/2014/main" id="{8B3EB307-DE58-7D91-FAC8-9F73C171AE96}"/>
              </a:ext>
            </a:extLst>
          </p:cNvPr>
          <p:cNvSpPr>
            <a:spLocks noGrp="1"/>
          </p:cNvSpPr>
          <p:nvPr>
            <p:ph type="pic" sz="quarter" idx="20" hasCustomPrompt="1"/>
          </p:nvPr>
        </p:nvSpPr>
        <p:spPr>
          <a:xfrm>
            <a:off x="6204020" y="1376362"/>
            <a:ext cx="5472042"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1420381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4324350"/>
            <a:ext cx="3564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Bildplatzhalter 6">
            <a:extLst>
              <a:ext uri="{FF2B5EF4-FFF2-40B4-BE49-F238E27FC236}">
                <a16:creationId xmlns:a16="http://schemas.microsoft.com/office/drawing/2014/main" id="{D59E7B93-87F4-B87D-5BF5-9B6054758A7F}"/>
              </a:ext>
            </a:extLst>
          </p:cNvPr>
          <p:cNvSpPr>
            <a:spLocks noGrp="1"/>
          </p:cNvSpPr>
          <p:nvPr>
            <p:ph type="pic" sz="quarter" idx="14" hasCustomPrompt="1"/>
          </p:nvPr>
        </p:nvSpPr>
        <p:spPr>
          <a:xfrm>
            <a:off x="515938" y="1376362"/>
            <a:ext cx="3564000"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8" name="Textplatzhalter 11">
            <a:extLst>
              <a:ext uri="{FF2B5EF4-FFF2-40B4-BE49-F238E27FC236}">
                <a16:creationId xmlns:a16="http://schemas.microsoft.com/office/drawing/2014/main" id="{AF2F75E1-35E2-8732-5F2D-2DE90D1C9DEB}"/>
              </a:ext>
            </a:extLst>
          </p:cNvPr>
          <p:cNvSpPr>
            <a:spLocks noGrp="1"/>
          </p:cNvSpPr>
          <p:nvPr>
            <p:ph type="body" sz="quarter" idx="16" hasCustomPrompt="1"/>
          </p:nvPr>
        </p:nvSpPr>
        <p:spPr>
          <a:xfrm>
            <a:off x="4314001" y="4324350"/>
            <a:ext cx="3564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4" name="Textplatzhalter 11">
            <a:extLst>
              <a:ext uri="{FF2B5EF4-FFF2-40B4-BE49-F238E27FC236}">
                <a16:creationId xmlns:a16="http://schemas.microsoft.com/office/drawing/2014/main" id="{D845AF7A-44DA-5B67-EDB0-A9CC83B0C46A}"/>
              </a:ext>
            </a:extLst>
          </p:cNvPr>
          <p:cNvSpPr>
            <a:spLocks noGrp="1"/>
          </p:cNvSpPr>
          <p:nvPr>
            <p:ph type="body" sz="quarter" idx="18" hasCustomPrompt="1"/>
          </p:nvPr>
        </p:nvSpPr>
        <p:spPr>
          <a:xfrm>
            <a:off x="8112064" y="4324350"/>
            <a:ext cx="3564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0" name="Bildplatzhalter 6">
            <a:extLst>
              <a:ext uri="{FF2B5EF4-FFF2-40B4-BE49-F238E27FC236}">
                <a16:creationId xmlns:a16="http://schemas.microsoft.com/office/drawing/2014/main" id="{530AC9F5-EEBE-671C-1159-AB8180EE3B59}"/>
              </a:ext>
            </a:extLst>
          </p:cNvPr>
          <p:cNvSpPr>
            <a:spLocks noGrp="1"/>
          </p:cNvSpPr>
          <p:nvPr>
            <p:ph type="pic" sz="quarter" idx="19" hasCustomPrompt="1"/>
          </p:nvPr>
        </p:nvSpPr>
        <p:spPr>
          <a:xfrm>
            <a:off x="4314001" y="1376362"/>
            <a:ext cx="3564000"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1" name="Bildplatzhalter 6">
            <a:extLst>
              <a:ext uri="{FF2B5EF4-FFF2-40B4-BE49-F238E27FC236}">
                <a16:creationId xmlns:a16="http://schemas.microsoft.com/office/drawing/2014/main" id="{68D03FEE-AC9C-684A-1B73-61AA20B112A6}"/>
              </a:ext>
            </a:extLst>
          </p:cNvPr>
          <p:cNvSpPr>
            <a:spLocks noGrp="1"/>
          </p:cNvSpPr>
          <p:nvPr>
            <p:ph type="pic" sz="quarter" idx="20" hasCustomPrompt="1"/>
          </p:nvPr>
        </p:nvSpPr>
        <p:spPr>
          <a:xfrm>
            <a:off x="8112064" y="1376362"/>
            <a:ext cx="3564000" cy="2808000"/>
          </a:xfrm>
          <a:prstGeom prst="roundRect">
            <a:avLst>
              <a:gd name="adj" fmla="val 5247"/>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477020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8" name="Textplatzhalter 11">
            <a:extLst>
              <a:ext uri="{FF2B5EF4-FFF2-40B4-BE49-F238E27FC236}">
                <a16:creationId xmlns:a16="http://schemas.microsoft.com/office/drawing/2014/main" id="{AF2F75E1-35E2-8732-5F2D-2DE90D1C9DEB}"/>
              </a:ext>
            </a:extLst>
          </p:cNvPr>
          <p:cNvSpPr>
            <a:spLocks noGrp="1"/>
          </p:cNvSpPr>
          <p:nvPr>
            <p:ph type="body" sz="quarter" idx="16" hasCustomPrompt="1"/>
          </p:nvPr>
        </p:nvSpPr>
        <p:spPr>
          <a:xfrm>
            <a:off x="3359979"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4" name="Textplatzhalter 11">
            <a:extLst>
              <a:ext uri="{FF2B5EF4-FFF2-40B4-BE49-F238E27FC236}">
                <a16:creationId xmlns:a16="http://schemas.microsoft.com/office/drawing/2014/main" id="{D845AF7A-44DA-5B67-EDB0-A9CC83B0C46A}"/>
              </a:ext>
            </a:extLst>
          </p:cNvPr>
          <p:cNvSpPr>
            <a:spLocks noGrp="1"/>
          </p:cNvSpPr>
          <p:nvPr>
            <p:ph type="body" sz="quarter" idx="18" hasCustomPrompt="1"/>
          </p:nvPr>
        </p:nvSpPr>
        <p:spPr>
          <a:xfrm>
            <a:off x="6204020"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0" name="Textplatzhalter 11">
            <a:extLst>
              <a:ext uri="{FF2B5EF4-FFF2-40B4-BE49-F238E27FC236}">
                <a16:creationId xmlns:a16="http://schemas.microsoft.com/office/drawing/2014/main" id="{A3CFA9BC-806E-F0DF-76E7-A790C5A6D994}"/>
              </a:ext>
            </a:extLst>
          </p:cNvPr>
          <p:cNvSpPr>
            <a:spLocks noGrp="1"/>
          </p:cNvSpPr>
          <p:nvPr>
            <p:ph type="body" sz="quarter" idx="20" hasCustomPrompt="1"/>
          </p:nvPr>
        </p:nvSpPr>
        <p:spPr>
          <a:xfrm>
            <a:off x="9048062" y="4324350"/>
            <a:ext cx="2628000" cy="2020888"/>
          </a:xfr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Bildplatzhalter 6">
            <a:extLst>
              <a:ext uri="{FF2B5EF4-FFF2-40B4-BE49-F238E27FC236}">
                <a16:creationId xmlns:a16="http://schemas.microsoft.com/office/drawing/2014/main" id="{1B90849C-0499-DFD6-5B5D-6C7A966E53E5}"/>
              </a:ext>
            </a:extLst>
          </p:cNvPr>
          <p:cNvSpPr>
            <a:spLocks noGrp="1"/>
          </p:cNvSpPr>
          <p:nvPr>
            <p:ph type="pic" sz="quarter" idx="22" hasCustomPrompt="1"/>
          </p:nvPr>
        </p:nvSpPr>
        <p:spPr>
          <a:xfrm>
            <a:off x="515938"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7" name="Bildplatzhalter 6">
            <a:extLst>
              <a:ext uri="{FF2B5EF4-FFF2-40B4-BE49-F238E27FC236}">
                <a16:creationId xmlns:a16="http://schemas.microsoft.com/office/drawing/2014/main" id="{75FCA175-DD53-E408-EC4C-4A46150284DC}"/>
              </a:ext>
            </a:extLst>
          </p:cNvPr>
          <p:cNvSpPr>
            <a:spLocks noGrp="1"/>
          </p:cNvSpPr>
          <p:nvPr>
            <p:ph type="pic" sz="quarter" idx="23" hasCustomPrompt="1"/>
          </p:nvPr>
        </p:nvSpPr>
        <p:spPr>
          <a:xfrm>
            <a:off x="3359979"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8" name="Bildplatzhalter 6">
            <a:extLst>
              <a:ext uri="{FF2B5EF4-FFF2-40B4-BE49-F238E27FC236}">
                <a16:creationId xmlns:a16="http://schemas.microsoft.com/office/drawing/2014/main" id="{37012A2C-45E5-F3F0-80D4-0C5A1CA60B56}"/>
              </a:ext>
            </a:extLst>
          </p:cNvPr>
          <p:cNvSpPr>
            <a:spLocks noGrp="1"/>
          </p:cNvSpPr>
          <p:nvPr>
            <p:ph type="pic" sz="quarter" idx="24" hasCustomPrompt="1"/>
          </p:nvPr>
        </p:nvSpPr>
        <p:spPr>
          <a:xfrm>
            <a:off x="6204020"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
        <p:nvSpPr>
          <p:cNvPr id="19" name="Bildplatzhalter 6">
            <a:extLst>
              <a:ext uri="{FF2B5EF4-FFF2-40B4-BE49-F238E27FC236}">
                <a16:creationId xmlns:a16="http://schemas.microsoft.com/office/drawing/2014/main" id="{2BAC117D-09E5-9074-DDED-5357FB65A18A}"/>
              </a:ext>
            </a:extLst>
          </p:cNvPr>
          <p:cNvSpPr>
            <a:spLocks noGrp="1"/>
          </p:cNvSpPr>
          <p:nvPr>
            <p:ph type="pic" sz="quarter" idx="25" hasCustomPrompt="1"/>
          </p:nvPr>
        </p:nvSpPr>
        <p:spPr>
          <a:xfrm>
            <a:off x="9048064" y="1376362"/>
            <a:ext cx="2627999" cy="2808000"/>
          </a:xfrm>
          <a:prstGeom prst="roundRect">
            <a:avLst>
              <a:gd name="adj" fmla="val 5609"/>
            </a:avLst>
          </a:prstGeom>
          <a:solidFill>
            <a:schemeClr val="bg1">
              <a:lumMod val="75000"/>
            </a:schemeClr>
          </a:solidFill>
        </p:spPr>
        <p:txBody>
          <a:bodyPr wrap="square" lIns="72000" tIns="72000" rIns="72000" bIns="72000" anchor="b" anchorCtr="0">
            <a:noAutofit/>
          </a:bodyPr>
          <a:lstStyle>
            <a:lvl1pPr marL="0" indent="0" algn="ctr">
              <a:buNone/>
              <a:defRPr sz="1000"/>
            </a:lvl1pPr>
          </a:lstStyle>
          <a:p>
            <a:r>
              <a:rPr lang="en-GB"/>
              <a:t>Add image by clicking on symbol</a:t>
            </a:r>
          </a:p>
        </p:txBody>
      </p:sp>
    </p:spTree>
    <p:extLst>
      <p:ext uri="{BB962C8B-B14F-4D97-AF65-F5344CB8AC3E}">
        <p14:creationId xmlns:p14="http://schemas.microsoft.com/office/powerpoint/2010/main" val="230264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diagr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2241550"/>
            <a:ext cx="5472110" cy="4103688"/>
          </a:xfrm>
        </p:spPr>
        <p:txBody>
          <a:bodyPr/>
          <a:lstStyle>
            <a:lvl1pPr>
              <a:defRPr/>
            </a:lvl1pPr>
            <a:lvl2pPr>
              <a:defRPr/>
            </a:lvl2pPr>
            <a:lvl3pPr>
              <a:defRPr/>
            </a:lvl3pPr>
            <a:lvl4pPr>
              <a:defRPr/>
            </a:lvl4pPr>
            <a:lvl5pPr>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p:nvPr>
        </p:nvSpPr>
        <p:spPr>
          <a:xfrm>
            <a:off x="6203953" y="2241550"/>
            <a:ext cx="5472109" cy="3907790"/>
          </a:xfrm>
        </p:spPr>
        <p:txBody>
          <a:bodyPr anchor="ctr"/>
          <a:lstStyle>
            <a:lvl1pPr marL="0" indent="0" algn="ctr">
              <a:buNone/>
              <a:defRPr/>
            </a:lvl1pPr>
          </a:lstStyle>
          <a:p>
            <a:r>
              <a:rPr lang="hu-HU"/>
              <a:t>Diagram beszúrásához kattintson az ikonra</a:t>
            </a:r>
            <a:endParaRPr lang="de-DE"/>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3158793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diagra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p:nvPr>
        </p:nvSpPr>
        <p:spPr>
          <a:xfrm>
            <a:off x="6203953" y="2241550"/>
            <a:ext cx="5472109" cy="3907790"/>
          </a:xfrm>
        </p:spPr>
        <p:txBody>
          <a:bodyPr anchor="ctr"/>
          <a:lstStyle>
            <a:lvl1pPr marL="0" indent="0" algn="ctr">
              <a:buNone/>
              <a:defRPr/>
            </a:lvl1pPr>
          </a:lstStyle>
          <a:p>
            <a:r>
              <a:rPr lang="hu-HU"/>
              <a:t>Diagram beszúrásához kattintson az ikonra</a:t>
            </a:r>
            <a:endParaRPr lang="de-DE"/>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
        <p:nvSpPr>
          <p:cNvPr id="3" name="Diagrammplatzhalter 6">
            <a:extLst>
              <a:ext uri="{FF2B5EF4-FFF2-40B4-BE49-F238E27FC236}">
                <a16:creationId xmlns:a16="http://schemas.microsoft.com/office/drawing/2014/main" id="{69CE1E29-E132-7375-3C58-1F528CDF3C48}"/>
              </a:ext>
            </a:extLst>
          </p:cNvPr>
          <p:cNvSpPr>
            <a:spLocks noGrp="1"/>
          </p:cNvSpPr>
          <p:nvPr>
            <p:ph type="chart" sz="quarter" idx="18"/>
          </p:nvPr>
        </p:nvSpPr>
        <p:spPr>
          <a:xfrm>
            <a:off x="515942" y="2241550"/>
            <a:ext cx="5472109" cy="3907790"/>
          </a:xfrm>
        </p:spPr>
        <p:txBody>
          <a:bodyPr anchor="ctr"/>
          <a:lstStyle>
            <a:lvl1pPr marL="0" indent="0" algn="ctr">
              <a:buNone/>
              <a:defRPr/>
            </a:lvl1pPr>
          </a:lstStyle>
          <a:p>
            <a:r>
              <a:rPr lang="hu-HU"/>
              <a:t>Diagram beszúrásához kattintson az ikonra</a:t>
            </a:r>
            <a:endParaRPr lang="de-DE"/>
          </a:p>
        </p:txBody>
      </p:sp>
      <p:sp>
        <p:nvSpPr>
          <p:cNvPr id="8" name="Textplatzhalter 8">
            <a:extLst>
              <a:ext uri="{FF2B5EF4-FFF2-40B4-BE49-F238E27FC236}">
                <a16:creationId xmlns:a16="http://schemas.microsoft.com/office/drawing/2014/main" id="{8A72BB8B-F176-96AA-F830-056601A62AA7}"/>
              </a:ext>
            </a:extLst>
          </p:cNvPr>
          <p:cNvSpPr>
            <a:spLocks noGrp="1"/>
          </p:cNvSpPr>
          <p:nvPr>
            <p:ph type="body" sz="quarter" idx="19" hasCustomPrompt="1"/>
          </p:nvPr>
        </p:nvSpPr>
        <p:spPr>
          <a:xfrm>
            <a:off x="515938"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4124389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p:txBody>
          <a:bodyPr/>
          <a:lstStyle/>
          <a:p>
            <a:r>
              <a:rPr lang="en-GB"/>
              <a:t>Headline</a:t>
            </a:r>
          </a:p>
        </p:txBody>
      </p:sp>
      <p:sp>
        <p:nvSpPr>
          <p:cNvPr id="3" name="Datumsplatzhalter 2">
            <a:extLst>
              <a:ext uri="{FF2B5EF4-FFF2-40B4-BE49-F238E27FC236}">
                <a16:creationId xmlns:a16="http://schemas.microsoft.com/office/drawing/2014/main" id="{8C455C7F-7AC9-2B57-7274-49FAB7231751}"/>
              </a:ext>
            </a:extLst>
          </p:cNvPr>
          <p:cNvSpPr>
            <a:spLocks noGrp="1"/>
          </p:cNvSpPr>
          <p:nvPr>
            <p:ph type="dt" sz="half" idx="10"/>
          </p:nvPr>
        </p:nvSpPr>
        <p:spPr/>
        <p:txBody>
          <a:bodyPr/>
          <a:lstStyle/>
          <a:p>
            <a:r>
              <a:rPr lang="en-GB"/>
              <a:t>Place, date (Change via "INSERT &gt; Header &amp; Footer")</a:t>
            </a:r>
          </a:p>
        </p:txBody>
      </p:sp>
      <p:sp>
        <p:nvSpPr>
          <p:cNvPr id="4" name="Fußzeilenplatzhalter 3">
            <a:extLst>
              <a:ext uri="{FF2B5EF4-FFF2-40B4-BE49-F238E27FC236}">
                <a16:creationId xmlns:a16="http://schemas.microsoft.com/office/drawing/2014/main" id="{BCB80B6E-01DC-6B1E-79E5-38BB6E5DDDDC}"/>
              </a:ext>
            </a:extLst>
          </p:cNvPr>
          <p:cNvSpPr>
            <a:spLocks noGrp="1"/>
          </p:cNvSpPr>
          <p:nvPr>
            <p:ph type="ftr" sz="quarter" idx="11"/>
          </p:nvPr>
        </p:nvSpPr>
        <p:spPr/>
        <p:txBody>
          <a:bodyPr/>
          <a:lstStyle/>
          <a:p>
            <a:r>
              <a:rPr lang="en-GB"/>
              <a:t>Title of presentation (Change via "INSERT &gt; Header &amp; Footer")</a:t>
            </a:r>
          </a:p>
        </p:txBody>
      </p:sp>
      <p:sp>
        <p:nvSpPr>
          <p:cNvPr id="5" name="Foliennummernplatzhalter 4">
            <a:extLst>
              <a:ext uri="{FF2B5EF4-FFF2-40B4-BE49-F238E27FC236}">
                <a16:creationId xmlns:a16="http://schemas.microsoft.com/office/drawing/2014/main" id="{8D9337BC-2D66-80F8-C149-669BBBAEE7D6}"/>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6" name="Textplatzhalter 10">
            <a:extLst>
              <a:ext uri="{FF2B5EF4-FFF2-40B4-BE49-F238E27FC236}">
                <a16:creationId xmlns:a16="http://schemas.microsoft.com/office/drawing/2014/main" id="{92DA578A-F131-0318-926B-74765F5F768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2179160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D0E66-8657-12F6-BA2C-ACED9AC56516}"/>
              </a:ext>
            </a:extLst>
          </p:cNvPr>
          <p:cNvSpPr>
            <a:spLocks noGrp="1"/>
          </p:cNvSpPr>
          <p:nvPr>
            <p:ph type="dt" sz="half" idx="10"/>
          </p:nvPr>
        </p:nvSpPr>
        <p:spPr/>
        <p:txBody>
          <a:bodyPr/>
          <a:lstStyle/>
          <a:p>
            <a:r>
              <a:rPr lang="en-GB"/>
              <a:t>Place, date (Change via "INSERT &gt; Header &amp; Footer")</a:t>
            </a:r>
          </a:p>
        </p:txBody>
      </p:sp>
      <p:sp>
        <p:nvSpPr>
          <p:cNvPr id="3" name="Fußzeilenplatzhalter 2">
            <a:extLst>
              <a:ext uri="{FF2B5EF4-FFF2-40B4-BE49-F238E27FC236}">
                <a16:creationId xmlns:a16="http://schemas.microsoft.com/office/drawing/2014/main" id="{AD0E9382-4E0A-4671-91DD-123712B0366B}"/>
              </a:ext>
            </a:extLst>
          </p:cNvPr>
          <p:cNvSpPr>
            <a:spLocks noGrp="1"/>
          </p:cNvSpPr>
          <p:nvPr>
            <p:ph type="ftr" sz="quarter" idx="11"/>
          </p:nvPr>
        </p:nvSpPr>
        <p:spPr/>
        <p:txBody>
          <a:bodyPr/>
          <a:lstStyle/>
          <a:p>
            <a:r>
              <a:rPr lang="en-GB"/>
              <a:t>Title of presentation (Change via "INSERT &gt; Header &amp; Footer")</a:t>
            </a:r>
          </a:p>
        </p:txBody>
      </p:sp>
      <p:sp>
        <p:nvSpPr>
          <p:cNvPr id="4" name="Foliennummernplatzhalter 3">
            <a:extLst>
              <a:ext uri="{FF2B5EF4-FFF2-40B4-BE49-F238E27FC236}">
                <a16:creationId xmlns:a16="http://schemas.microsoft.com/office/drawing/2014/main" id="{DC427CE1-416A-C38F-D0F8-0E3C01513AF8}"/>
              </a:ext>
            </a:extLst>
          </p:cNvPr>
          <p:cNvSpPr>
            <a:spLocks noGrp="1"/>
          </p:cNvSpPr>
          <p:nvPr>
            <p:ph type="sldNum" sz="quarter" idx="12"/>
          </p:nvPr>
        </p:nvSpPr>
        <p:spPr/>
        <p:txBody>
          <a:bodyPr/>
          <a:lstStyle/>
          <a:p>
            <a:fld id="{BBE0597C-028E-473F-BF50-BBB8B8A24EC3}" type="slidenum">
              <a:rPr lang="en-GB" smtClean="0"/>
              <a:t>‹#›</a:t>
            </a:fld>
            <a:endParaRPr lang="en-GB"/>
          </a:p>
        </p:txBody>
      </p:sp>
    </p:spTree>
    <p:extLst>
      <p:ext uri="{BB962C8B-B14F-4D97-AF65-F5344CB8AC3E}">
        <p14:creationId xmlns:p14="http://schemas.microsoft.com/office/powerpoint/2010/main" val="2814891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Outro pag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3825240"/>
            <a:ext cx="11160125" cy="1021080"/>
          </a:xfrm>
        </p:spPr>
        <p:txBody>
          <a:bodyPr anchor="t"/>
          <a:lstStyle>
            <a:lvl1pPr>
              <a:defRPr sz="5000" b="0">
                <a:solidFill>
                  <a:schemeClr val="bg1"/>
                </a:solidFill>
                <a:latin typeface="+mj-lt"/>
              </a:defRPr>
            </a:lvl1pPr>
          </a:lstStyle>
          <a:p>
            <a:r>
              <a:rPr lang="en-GB"/>
              <a:t>Thank you</a:t>
            </a:r>
          </a:p>
        </p:txBody>
      </p:sp>
      <p:sp>
        <p:nvSpPr>
          <p:cNvPr id="10" name="Textplatzhalter 9">
            <a:extLst>
              <a:ext uri="{FF2B5EF4-FFF2-40B4-BE49-F238E27FC236}">
                <a16:creationId xmlns:a16="http://schemas.microsoft.com/office/drawing/2014/main" id="{A41FFF01-E3C4-E50B-C56E-6A7ACD6F020B}"/>
              </a:ext>
            </a:extLst>
          </p:cNvPr>
          <p:cNvSpPr>
            <a:spLocks noGrp="1"/>
          </p:cNvSpPr>
          <p:nvPr>
            <p:ph type="body" sz="quarter" idx="10" hasCustomPrompt="1"/>
          </p:nvPr>
        </p:nvSpPr>
        <p:spPr>
          <a:xfrm>
            <a:off x="515938" y="5463540"/>
            <a:ext cx="11160124" cy="297815"/>
          </a:xfrm>
        </p:spPr>
        <p:txBody>
          <a:bodyPr anchor="b"/>
          <a:lstStyle>
            <a:lvl1pPr marL="0" indent="0">
              <a:spcAft>
                <a:spcPts val="0"/>
              </a:spcAft>
              <a:buNone/>
              <a:defRPr sz="1200">
                <a:solidFill>
                  <a:schemeClr val="bg1"/>
                </a:solidFill>
              </a:defRPr>
            </a:lvl1pPr>
          </a:lstStyle>
          <a:p>
            <a:pPr lvl="0"/>
            <a:r>
              <a:rPr lang="en-GB"/>
              <a:t>Author Name Surname</a:t>
            </a:r>
          </a:p>
        </p:txBody>
      </p:sp>
      <p:sp>
        <p:nvSpPr>
          <p:cNvPr id="3" name="Textplatzhalter 9">
            <a:extLst>
              <a:ext uri="{FF2B5EF4-FFF2-40B4-BE49-F238E27FC236}">
                <a16:creationId xmlns:a16="http://schemas.microsoft.com/office/drawing/2014/main" id="{031A04DC-8AA1-DEEF-753E-E93960DD5D17}"/>
              </a:ext>
            </a:extLst>
          </p:cNvPr>
          <p:cNvSpPr>
            <a:spLocks noGrp="1"/>
          </p:cNvSpPr>
          <p:nvPr>
            <p:ph type="body" sz="quarter" idx="12" hasCustomPrompt="1"/>
          </p:nvPr>
        </p:nvSpPr>
        <p:spPr>
          <a:xfrm>
            <a:off x="515938" y="5783351"/>
            <a:ext cx="11160124" cy="297815"/>
          </a:xfrm>
        </p:spPr>
        <p:txBody>
          <a:bodyPr anchor="t"/>
          <a:lstStyle>
            <a:lvl1pPr marL="0" indent="0">
              <a:spcAft>
                <a:spcPts val="0"/>
              </a:spcAft>
              <a:buNone/>
              <a:defRPr sz="1200">
                <a:solidFill>
                  <a:schemeClr val="bg1"/>
                </a:solidFill>
                <a:latin typeface="+mn-lt"/>
                <a:ea typeface="Inter Medium" panose="02000503000000020004" pitchFamily="2" charset="0"/>
              </a:defRPr>
            </a:lvl1pPr>
          </a:lstStyle>
          <a:p>
            <a:pPr lvl="0"/>
            <a:r>
              <a:rPr lang="en-GB"/>
              <a:t>Contact Details</a:t>
            </a:r>
          </a:p>
        </p:txBody>
      </p:sp>
      <p:pic>
        <p:nvPicPr>
          <p:cNvPr id="4" name="Ábra 3">
            <a:extLst>
              <a:ext uri="{FF2B5EF4-FFF2-40B4-BE49-F238E27FC236}">
                <a16:creationId xmlns:a16="http://schemas.microsoft.com/office/drawing/2014/main" id="{8E6C5F1E-5786-3E19-08D2-B30E57642B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6" y="1133182"/>
            <a:ext cx="2449855" cy="717567"/>
          </a:xfrm>
          <a:prstGeom prst="rect">
            <a:avLst/>
          </a:prstGeom>
        </p:spPr>
      </p:pic>
    </p:spTree>
    <p:extLst>
      <p:ext uri="{BB962C8B-B14F-4D97-AF65-F5344CB8AC3E}">
        <p14:creationId xmlns:p14="http://schemas.microsoft.com/office/powerpoint/2010/main" val="3143500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utro page with image">
    <p:bg>
      <p:bgPr>
        <a:solidFill>
          <a:schemeClr val="accent5"/>
        </a:solidFill>
        <a:effectLst/>
      </p:bgPr>
    </p:bg>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3504054E-FBED-561B-BE65-DDCEC7377EA7}"/>
              </a:ext>
            </a:extLst>
          </p:cNvPr>
          <p:cNvPicPr>
            <a:picLocks/>
          </p:cNvPicPr>
          <p:nvPr userDrawn="1"/>
        </p:nvPicPr>
        <p:blipFill rotWithShape="1">
          <a:blip r:embed="rId2">
            <a:extLst>
              <a:ext uri="{28A0092B-C50C-407E-A947-70E740481C1C}">
                <a14:useLocalDpi xmlns:a14="http://schemas.microsoft.com/office/drawing/2010/main" val="0"/>
              </a:ext>
            </a:extLst>
          </a:blip>
          <a:srcRect t="15609"/>
          <a:stretch/>
        </p:blipFill>
        <p:spPr>
          <a:xfrm>
            <a:off x="0" y="0"/>
            <a:ext cx="12192000" cy="6866000"/>
          </a:xfrm>
          <a:prstGeom prst="rect">
            <a:avLst/>
          </a:prstGeom>
        </p:spPr>
      </p:pic>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3825240"/>
            <a:ext cx="11160125" cy="1021080"/>
          </a:xfrm>
        </p:spPr>
        <p:txBody>
          <a:bodyPr anchor="t"/>
          <a:lstStyle>
            <a:lvl1pPr>
              <a:defRPr sz="5000" b="1">
                <a:solidFill>
                  <a:schemeClr val="bg1"/>
                </a:solidFill>
                <a:latin typeface="+mn-lt"/>
              </a:defRPr>
            </a:lvl1pPr>
          </a:lstStyle>
          <a:p>
            <a:r>
              <a:rPr lang="en-GB"/>
              <a:t>Thank you</a:t>
            </a:r>
          </a:p>
        </p:txBody>
      </p:sp>
      <p:sp>
        <p:nvSpPr>
          <p:cNvPr id="10" name="Textplatzhalter 9">
            <a:extLst>
              <a:ext uri="{FF2B5EF4-FFF2-40B4-BE49-F238E27FC236}">
                <a16:creationId xmlns:a16="http://schemas.microsoft.com/office/drawing/2014/main" id="{A41FFF01-E3C4-E50B-C56E-6A7ACD6F020B}"/>
              </a:ext>
            </a:extLst>
          </p:cNvPr>
          <p:cNvSpPr>
            <a:spLocks noGrp="1"/>
          </p:cNvSpPr>
          <p:nvPr>
            <p:ph type="body" sz="quarter" idx="10" hasCustomPrompt="1"/>
          </p:nvPr>
        </p:nvSpPr>
        <p:spPr>
          <a:xfrm>
            <a:off x="515938" y="5463540"/>
            <a:ext cx="11160124" cy="297815"/>
          </a:xfrm>
        </p:spPr>
        <p:txBody>
          <a:bodyPr anchor="b"/>
          <a:lstStyle>
            <a:lvl1pPr marL="0" indent="0">
              <a:spcAft>
                <a:spcPts val="0"/>
              </a:spcAft>
              <a:buNone/>
              <a:defRPr sz="1200">
                <a:solidFill>
                  <a:schemeClr val="bg1"/>
                </a:solidFill>
                <a:latin typeface="Inter Medium" panose="02000503000000020004" pitchFamily="2" charset="0"/>
                <a:ea typeface="Inter Medium" panose="02000503000000020004" pitchFamily="2" charset="0"/>
              </a:defRPr>
            </a:lvl1pPr>
          </a:lstStyle>
          <a:p>
            <a:pPr lvl="0"/>
            <a:r>
              <a:rPr lang="en-GB"/>
              <a:t>Author Name Surname</a:t>
            </a:r>
          </a:p>
        </p:txBody>
      </p:sp>
      <p:sp>
        <p:nvSpPr>
          <p:cNvPr id="6" name="Textplatzhalter 9">
            <a:extLst>
              <a:ext uri="{FF2B5EF4-FFF2-40B4-BE49-F238E27FC236}">
                <a16:creationId xmlns:a16="http://schemas.microsoft.com/office/drawing/2014/main" id="{11CB8862-93EB-4E77-6FBE-92DFF7B0CC48}"/>
              </a:ext>
            </a:extLst>
          </p:cNvPr>
          <p:cNvSpPr>
            <a:spLocks noGrp="1"/>
          </p:cNvSpPr>
          <p:nvPr>
            <p:ph type="body" sz="quarter" idx="12" hasCustomPrompt="1"/>
          </p:nvPr>
        </p:nvSpPr>
        <p:spPr>
          <a:xfrm>
            <a:off x="515938" y="5783351"/>
            <a:ext cx="11160124" cy="297815"/>
          </a:xfrm>
        </p:spPr>
        <p:txBody>
          <a:bodyPr anchor="t"/>
          <a:lstStyle>
            <a:lvl1pPr marL="0" indent="0">
              <a:spcAft>
                <a:spcPts val="0"/>
              </a:spcAft>
              <a:buNone/>
              <a:defRPr sz="1200">
                <a:solidFill>
                  <a:schemeClr val="bg1"/>
                </a:solidFill>
                <a:latin typeface="Inter Medium" panose="02000503000000020004" pitchFamily="2" charset="0"/>
                <a:ea typeface="Inter Medium" panose="02000503000000020004" pitchFamily="2" charset="0"/>
              </a:defRPr>
            </a:lvl1pPr>
          </a:lstStyle>
          <a:p>
            <a:pPr lvl="0"/>
            <a:r>
              <a:rPr lang="en-GB"/>
              <a:t>Contact Details</a:t>
            </a:r>
          </a:p>
        </p:txBody>
      </p:sp>
      <p:pic>
        <p:nvPicPr>
          <p:cNvPr id="3" name="Ábra 2">
            <a:extLst>
              <a:ext uri="{FF2B5EF4-FFF2-40B4-BE49-F238E27FC236}">
                <a16:creationId xmlns:a16="http://schemas.microsoft.com/office/drawing/2014/main" id="{AFDD3EFF-160E-11CC-74BA-EE9FD479D4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5936" y="1133182"/>
            <a:ext cx="2449855" cy="717567"/>
          </a:xfrm>
          <a:prstGeom prst="rect">
            <a:avLst/>
          </a:prstGeom>
        </p:spPr>
      </p:pic>
    </p:spTree>
    <p:extLst>
      <p:ext uri="{BB962C8B-B14F-4D97-AF65-F5344CB8AC3E}">
        <p14:creationId xmlns:p14="http://schemas.microsoft.com/office/powerpoint/2010/main" val="341465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PORT_Copy text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Textplatzhalter 6">
            <a:extLst>
              <a:ext uri="{FF2B5EF4-FFF2-40B4-BE49-F238E27FC236}">
                <a16:creationId xmlns:a16="http://schemas.microsoft.com/office/drawing/2014/main" id="{FBC710AA-4360-506A-3D97-5A8F85A6F0A4}"/>
              </a:ext>
            </a:extLst>
          </p:cNvPr>
          <p:cNvSpPr>
            <a:spLocks noGrp="1"/>
          </p:cNvSpPr>
          <p:nvPr>
            <p:ph type="body" sz="quarter" idx="16" hasCustomPrompt="1"/>
          </p:nvPr>
        </p:nvSpPr>
        <p:spPr>
          <a:xfrm>
            <a:off x="515938" y="1390651"/>
            <a:ext cx="11160125" cy="4954588"/>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Tree>
    <p:extLst>
      <p:ext uri="{BB962C8B-B14F-4D97-AF65-F5344CB8AC3E}">
        <p14:creationId xmlns:p14="http://schemas.microsoft.com/office/powerpoint/2010/main" val="112242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age with image + colour">
    <p:bg>
      <p:bgPr>
        <a:solidFill>
          <a:schemeClr val="bg2"/>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65A178D-08CB-9453-06B7-0C7BC29FA7F7}"/>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04E3166E-39E3-09B6-B1B6-3EE77C804900}"/>
              </a:ext>
            </a:extLst>
          </p:cNvPr>
          <p:cNvSpPr>
            <a:spLocks noGrp="1"/>
          </p:cNvSpPr>
          <p:nvPr>
            <p:ph type="ctrTitle" hasCustomPrompt="1"/>
          </p:nvPr>
        </p:nvSpPr>
        <p:spPr>
          <a:xfrm>
            <a:off x="515938" y="3829049"/>
            <a:ext cx="5022714" cy="1571626"/>
          </a:xfrm>
        </p:spPr>
        <p:txBody>
          <a:bodyPr anchor="t"/>
          <a:lstStyle>
            <a:lvl1pPr algn="l">
              <a:defRPr sz="5000" b="0">
                <a:solidFill>
                  <a:schemeClr val="bg1"/>
                </a:solidFill>
                <a:latin typeface="+mj-lt"/>
              </a:defRPr>
            </a:lvl1pPr>
          </a:lstStyle>
          <a:p>
            <a:r>
              <a:rPr lang="en-GB"/>
              <a:t>Title of presentation</a:t>
            </a:r>
          </a:p>
        </p:txBody>
      </p:sp>
      <p:sp>
        <p:nvSpPr>
          <p:cNvPr id="3" name="Untertitel 2">
            <a:extLst>
              <a:ext uri="{FF2B5EF4-FFF2-40B4-BE49-F238E27FC236}">
                <a16:creationId xmlns:a16="http://schemas.microsoft.com/office/drawing/2014/main" id="{C40A2384-9864-74FC-45AD-C2FB6D3EB489}"/>
              </a:ext>
            </a:extLst>
          </p:cNvPr>
          <p:cNvSpPr>
            <a:spLocks noGrp="1"/>
          </p:cNvSpPr>
          <p:nvPr>
            <p:ph type="subTitle" idx="1" hasCustomPrompt="1"/>
          </p:nvPr>
        </p:nvSpPr>
        <p:spPr>
          <a:xfrm>
            <a:off x="515938" y="3428999"/>
            <a:ext cx="5022713" cy="254727"/>
          </a:xfrm>
        </p:spPr>
        <p:txBody>
          <a:bodyPr wrap="none" anchor="b"/>
          <a:lstStyle>
            <a:lvl1pPr marL="0" indent="0" algn="l">
              <a:spcAft>
                <a:spcPts val="0"/>
              </a:spcAft>
              <a:buNone/>
              <a:defRPr sz="1200" cap="all" spc="5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topline</a:t>
            </a:r>
          </a:p>
        </p:txBody>
      </p:sp>
      <p:sp>
        <p:nvSpPr>
          <p:cNvPr id="8" name="Datumsplatzhalter 7">
            <a:extLst>
              <a:ext uri="{FF2B5EF4-FFF2-40B4-BE49-F238E27FC236}">
                <a16:creationId xmlns:a16="http://schemas.microsoft.com/office/drawing/2014/main" id="{8011D2C7-9761-D25D-5D65-69F3A9F033ED}"/>
              </a:ext>
            </a:extLst>
          </p:cNvPr>
          <p:cNvSpPr>
            <a:spLocks noGrp="1"/>
          </p:cNvSpPr>
          <p:nvPr>
            <p:ph type="dt" sz="half" idx="10"/>
          </p:nvPr>
        </p:nvSpPr>
        <p:spPr>
          <a:xfrm>
            <a:off x="515936" y="5769829"/>
            <a:ext cx="5022713" cy="254727"/>
          </a:xfrm>
        </p:spPr>
        <p:txBody>
          <a:bodyPr/>
          <a:lstStyle>
            <a:lvl1pPr>
              <a:defRPr sz="1200">
                <a:solidFill>
                  <a:schemeClr val="bg1"/>
                </a:solidFill>
                <a:latin typeface="+mn-lt"/>
                <a:ea typeface="Inter Medium" panose="02000503000000020004" pitchFamily="2" charset="0"/>
              </a:defRPr>
            </a:lvl1pPr>
          </a:lstStyle>
          <a:p>
            <a:pPr algn="l"/>
            <a:r>
              <a:rPr lang="en-GB"/>
              <a:t>Place, date (Change via "INSERT &gt; Header &amp; Footer")</a:t>
            </a:r>
          </a:p>
        </p:txBody>
      </p:sp>
      <p:sp>
        <p:nvSpPr>
          <p:cNvPr id="12" name="Textplatzhalter 11">
            <a:extLst>
              <a:ext uri="{FF2B5EF4-FFF2-40B4-BE49-F238E27FC236}">
                <a16:creationId xmlns:a16="http://schemas.microsoft.com/office/drawing/2014/main" id="{F1AC5B05-E1E7-496A-9493-44909AC3645B}"/>
              </a:ext>
            </a:extLst>
          </p:cNvPr>
          <p:cNvSpPr>
            <a:spLocks noGrp="1"/>
          </p:cNvSpPr>
          <p:nvPr>
            <p:ph type="body" sz="quarter" idx="11" hasCustomPrompt="1"/>
          </p:nvPr>
        </p:nvSpPr>
        <p:spPr>
          <a:xfrm>
            <a:off x="515936" y="5545998"/>
            <a:ext cx="5022713" cy="211925"/>
          </a:xfrm>
        </p:spPr>
        <p:txBody>
          <a:bodyPr anchor="b"/>
          <a:lstStyle>
            <a:lvl1pPr marL="0" indent="0">
              <a:lnSpc>
                <a:spcPct val="100000"/>
              </a:lnSpc>
              <a:spcAft>
                <a:spcPts val="0"/>
              </a:spcAft>
              <a:buNone/>
              <a:defRPr sz="1200">
                <a:solidFill>
                  <a:schemeClr val="bg1"/>
                </a:solidFill>
                <a:latin typeface="+mn-lt"/>
                <a:ea typeface="Inter Medium" panose="02000503000000020004" pitchFamily="2" charset="0"/>
              </a:defRPr>
            </a:lvl1pPr>
          </a:lstStyle>
          <a:p>
            <a:pPr lvl="0"/>
            <a:r>
              <a:rPr lang="en-GB"/>
              <a:t>Author Name Surname</a:t>
            </a:r>
          </a:p>
        </p:txBody>
      </p:sp>
      <p:sp>
        <p:nvSpPr>
          <p:cNvPr id="13" name="Grafik 4">
            <a:extLst>
              <a:ext uri="{FF2B5EF4-FFF2-40B4-BE49-F238E27FC236}">
                <a16:creationId xmlns:a16="http://schemas.microsoft.com/office/drawing/2014/main" id="{57CEDD97-4111-11FA-FCA3-D766D00B3219}"/>
              </a:ext>
            </a:extLst>
          </p:cNvPr>
          <p:cNvSpPr/>
          <p:nvPr userDrawn="1"/>
        </p:nvSpPr>
        <p:spPr>
          <a:xfrm>
            <a:off x="0" y="1"/>
            <a:ext cx="11966894" cy="6246951"/>
          </a:xfrm>
          <a:custGeom>
            <a:avLst/>
            <a:gdLst>
              <a:gd name="connsiteX0" fmla="*/ 10754594 w 11966894"/>
              <a:gd name="connsiteY0" fmla="*/ 6246952 h 6246951"/>
              <a:gd name="connsiteX1" fmla="*/ 0 w 11966894"/>
              <a:gd name="connsiteY1" fmla="*/ 6246952 h 6246951"/>
              <a:gd name="connsiteX2" fmla="*/ 0 w 11966894"/>
              <a:gd name="connsiteY2" fmla="*/ 6208865 h 6246951"/>
              <a:gd name="connsiteX3" fmla="*/ 10754594 w 11966894"/>
              <a:gd name="connsiteY3" fmla="*/ 6208865 h 6246951"/>
              <a:gd name="connsiteX4" fmla="*/ 11928819 w 11966894"/>
              <a:gd name="connsiteY4" fmla="*/ 5033058 h 6246951"/>
              <a:gd name="connsiteX5" fmla="*/ 11928819 w 11966894"/>
              <a:gd name="connsiteY5" fmla="*/ 0 h 6246951"/>
              <a:gd name="connsiteX6" fmla="*/ 11966894 w 11966894"/>
              <a:gd name="connsiteY6" fmla="*/ 0 h 6246951"/>
              <a:gd name="connsiteX7" fmla="*/ 11966894 w 11966894"/>
              <a:gd name="connsiteY7" fmla="*/ 5033058 h 6246951"/>
              <a:gd name="connsiteX8" fmla="*/ 10754594 w 11966894"/>
              <a:gd name="connsiteY8" fmla="*/ 6246952 h 624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6894" h="6246951">
                <a:moveTo>
                  <a:pt x="10754594" y="6246952"/>
                </a:moveTo>
                <a:lnTo>
                  <a:pt x="0" y="6246952"/>
                </a:lnTo>
                <a:lnTo>
                  <a:pt x="0" y="6208865"/>
                </a:lnTo>
                <a:lnTo>
                  <a:pt x="10754594" y="6208865"/>
                </a:lnTo>
                <a:cubicBezTo>
                  <a:pt x="11402068" y="6208865"/>
                  <a:pt x="11928819" y="5681392"/>
                  <a:pt x="11928819" y="5033058"/>
                </a:cubicBezTo>
                <a:lnTo>
                  <a:pt x="11928819" y="0"/>
                </a:lnTo>
                <a:lnTo>
                  <a:pt x="11966894" y="0"/>
                </a:lnTo>
                <a:lnTo>
                  <a:pt x="11966894" y="5033058"/>
                </a:lnTo>
                <a:cubicBezTo>
                  <a:pt x="11966894" y="5702403"/>
                  <a:pt x="11423059" y="6246952"/>
                  <a:pt x="10754594" y="6246952"/>
                </a:cubicBezTo>
                <a:close/>
              </a:path>
            </a:pathLst>
          </a:custGeom>
          <a:solidFill>
            <a:schemeClr val="bg1"/>
          </a:solidFill>
          <a:ln w="12687" cap="flat">
            <a:noFill/>
            <a:prstDash val="solid"/>
            <a:miter/>
          </a:ln>
        </p:spPr>
        <p:txBody>
          <a:bodyPr rtlCol="0" anchor="ctr"/>
          <a:lstStyle/>
          <a:p>
            <a:endParaRPr lang="en-GB"/>
          </a:p>
        </p:txBody>
      </p:sp>
      <p:sp>
        <p:nvSpPr>
          <p:cNvPr id="14" name="Bildplatzhalter 5">
            <a:extLst>
              <a:ext uri="{FF2B5EF4-FFF2-40B4-BE49-F238E27FC236}">
                <a16:creationId xmlns:a16="http://schemas.microsoft.com/office/drawing/2014/main" id="{30537E7A-CA3C-4559-CCF8-29FAF9E6BF10}"/>
              </a:ext>
            </a:extLst>
          </p:cNvPr>
          <p:cNvSpPr>
            <a:spLocks noGrp="1"/>
          </p:cNvSpPr>
          <p:nvPr>
            <p:ph type="pic" sz="quarter" idx="12" hasCustomPrompt="1"/>
          </p:nvPr>
        </p:nvSpPr>
        <p:spPr>
          <a:xfrm>
            <a:off x="6096000" y="-1"/>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6246953 h 6858000"/>
              <a:gd name="connsiteX5" fmla="*/ 4658594 w 6096000"/>
              <a:gd name="connsiteY5" fmla="*/ 6246953 h 6858000"/>
              <a:gd name="connsiteX6" fmla="*/ 5870894 w 6096000"/>
              <a:gd name="connsiteY6" fmla="*/ 5033059 h 6858000"/>
              <a:gd name="connsiteX7" fmla="*/ 5870894 w 6096000"/>
              <a:gd name="connsiteY7" fmla="*/ 1 h 6858000"/>
              <a:gd name="connsiteX8" fmla="*/ 5832819 w 6096000"/>
              <a:gd name="connsiteY8" fmla="*/ 1 h 6858000"/>
              <a:gd name="connsiteX9" fmla="*/ 5832819 w 6096000"/>
              <a:gd name="connsiteY9" fmla="*/ 5033059 h 6858000"/>
              <a:gd name="connsiteX10" fmla="*/ 4658594 w 6096000"/>
              <a:gd name="connsiteY10" fmla="*/ 6208866 h 6858000"/>
              <a:gd name="connsiteX11" fmla="*/ 0 w 6096000"/>
              <a:gd name="connsiteY11" fmla="*/ 6208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0" y="0"/>
                </a:moveTo>
                <a:lnTo>
                  <a:pt x="6096000" y="0"/>
                </a:lnTo>
                <a:lnTo>
                  <a:pt x="6096000" y="6858000"/>
                </a:lnTo>
                <a:lnTo>
                  <a:pt x="0" y="6858000"/>
                </a:lnTo>
                <a:lnTo>
                  <a:pt x="0" y="6246953"/>
                </a:lnTo>
                <a:lnTo>
                  <a:pt x="4658594" y="6246953"/>
                </a:lnTo>
                <a:cubicBezTo>
                  <a:pt x="5327059" y="6246953"/>
                  <a:pt x="5870894" y="5702404"/>
                  <a:pt x="5870894" y="5033059"/>
                </a:cubicBezTo>
                <a:lnTo>
                  <a:pt x="5870894" y="1"/>
                </a:lnTo>
                <a:lnTo>
                  <a:pt x="5832819" y="1"/>
                </a:lnTo>
                <a:lnTo>
                  <a:pt x="5832819" y="5033059"/>
                </a:lnTo>
                <a:cubicBezTo>
                  <a:pt x="5832819" y="5681393"/>
                  <a:pt x="5306068" y="6208866"/>
                  <a:pt x="4658594" y="6208866"/>
                </a:cubicBezTo>
                <a:lnTo>
                  <a:pt x="0" y="6208866"/>
                </a:lnTo>
                <a:close/>
              </a:path>
            </a:pathLst>
          </a:custGeom>
          <a:solidFill>
            <a:schemeClr val="bg1">
              <a:lumMod val="75000"/>
            </a:schemeClr>
          </a:solidFill>
        </p:spPr>
        <p:txBody>
          <a:bodyPr wrap="square" lIns="72000" tIns="72000" rIns="72000" bIns="72000" anchor="ctr" anchorCtr="0">
            <a:noAutofit/>
          </a:bodyPr>
          <a:lstStyle>
            <a:lvl1pPr marL="0" indent="0" algn="ctr">
              <a:buNone/>
              <a:defRPr sz="1000"/>
            </a:lvl1pPr>
          </a:lstStyle>
          <a:p>
            <a:r>
              <a:rPr lang="en-GB"/>
              <a:t>Add image by clicking on symbol</a:t>
            </a:r>
          </a:p>
        </p:txBody>
      </p:sp>
      <p:pic>
        <p:nvPicPr>
          <p:cNvPr id="4" name="Ábra 3">
            <a:extLst>
              <a:ext uri="{FF2B5EF4-FFF2-40B4-BE49-F238E27FC236}">
                <a16:creationId xmlns:a16="http://schemas.microsoft.com/office/drawing/2014/main" id="{253EB70E-8400-0DF9-6315-47DD424140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6" y="1133182"/>
            <a:ext cx="2449855" cy="717567"/>
          </a:xfrm>
          <a:prstGeom prst="rect">
            <a:avLst/>
          </a:prstGeom>
        </p:spPr>
      </p:pic>
    </p:spTree>
    <p:extLst>
      <p:ext uri="{BB962C8B-B14F-4D97-AF65-F5344CB8AC3E}">
        <p14:creationId xmlns:p14="http://schemas.microsoft.com/office/powerpoint/2010/main" val="4158367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EPORT_Copy tex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7" name="Textplatzhalter 6">
            <a:extLst>
              <a:ext uri="{FF2B5EF4-FFF2-40B4-BE49-F238E27FC236}">
                <a16:creationId xmlns:a16="http://schemas.microsoft.com/office/drawing/2014/main" id="{FBC710AA-4360-506A-3D97-5A8F85A6F0A4}"/>
              </a:ext>
            </a:extLst>
          </p:cNvPr>
          <p:cNvSpPr>
            <a:spLocks noGrp="1"/>
          </p:cNvSpPr>
          <p:nvPr>
            <p:ph type="body" sz="quarter" idx="16" hasCustomPrompt="1"/>
          </p:nvPr>
        </p:nvSpPr>
        <p:spPr>
          <a:xfrm>
            <a:off x="515938" y="1390651"/>
            <a:ext cx="11160125" cy="4954588"/>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pic>
        <p:nvPicPr>
          <p:cNvPr id="8" name="Ábra 7">
            <a:extLst>
              <a:ext uri="{FF2B5EF4-FFF2-40B4-BE49-F238E27FC236}">
                <a16:creationId xmlns:a16="http://schemas.microsoft.com/office/drawing/2014/main" id="{665C8F94-5794-5CF9-436B-8A02E7B687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3904763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PORT_Copy text on whit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90651"/>
            <a:ext cx="5472110" cy="4954587"/>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1390651"/>
            <a:ext cx="5472110" cy="4954587"/>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3352091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EPORT_Copy text on colour (2 columns)">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90651"/>
            <a:ext cx="5472110" cy="4954587"/>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3" name="Textplatzhalter 11">
            <a:extLst>
              <a:ext uri="{FF2B5EF4-FFF2-40B4-BE49-F238E27FC236}">
                <a16:creationId xmlns:a16="http://schemas.microsoft.com/office/drawing/2014/main" id="{70D8A835-9701-8957-006D-288D1F9303E1}"/>
              </a:ext>
            </a:extLst>
          </p:cNvPr>
          <p:cNvSpPr>
            <a:spLocks noGrp="1"/>
          </p:cNvSpPr>
          <p:nvPr>
            <p:ph type="body" sz="quarter" idx="14" hasCustomPrompt="1"/>
          </p:nvPr>
        </p:nvSpPr>
        <p:spPr>
          <a:xfrm>
            <a:off x="6203953" y="1390651"/>
            <a:ext cx="5472110" cy="4954587"/>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8" name="Textplatzhalter 10">
            <a:extLst>
              <a:ext uri="{FF2B5EF4-FFF2-40B4-BE49-F238E27FC236}">
                <a16:creationId xmlns:a16="http://schemas.microsoft.com/office/drawing/2014/main" id="{6395D3D1-537B-C9FB-38E3-DE1A5A73C0CF}"/>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3" name="Ábra 2">
            <a:extLst>
              <a:ext uri="{FF2B5EF4-FFF2-40B4-BE49-F238E27FC236}">
                <a16:creationId xmlns:a16="http://schemas.microsoft.com/office/drawing/2014/main" id="{F995533E-5DDB-9B42-3F2F-03B2426C67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3578724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PORT_Text + Image (Right) on white">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49F1B917-F0D7-F764-ABEA-0C7F235E21E9}"/>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ctr"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3"/>
            <a:ext cx="4084638" cy="4968875"/>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Tree>
    <p:extLst>
      <p:ext uri="{BB962C8B-B14F-4D97-AF65-F5344CB8AC3E}">
        <p14:creationId xmlns:p14="http://schemas.microsoft.com/office/powerpoint/2010/main" val="3368209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EPORT_Text + Image (Right) on colour">
    <p:bg>
      <p:bgPr>
        <a:solidFill>
          <a:schemeClr val="bg2"/>
        </a:solidFill>
        <a:effectLst/>
      </p:bgPr>
    </p:bg>
    <p:spTree>
      <p:nvGrpSpPr>
        <p:cNvPr id="1" name=""/>
        <p:cNvGrpSpPr/>
        <p:nvPr/>
      </p:nvGrpSpPr>
      <p:grpSpPr>
        <a:xfrm>
          <a:off x="0" y="0"/>
          <a:ext cx="0" cy="0"/>
          <a:chOff x="0" y="0"/>
          <a:chExt cx="0" cy="0"/>
        </a:xfrm>
      </p:grpSpPr>
      <p:sp>
        <p:nvSpPr>
          <p:cNvPr id="7" name="Bildplatzhalter 14">
            <a:extLst>
              <a:ext uri="{FF2B5EF4-FFF2-40B4-BE49-F238E27FC236}">
                <a16:creationId xmlns:a16="http://schemas.microsoft.com/office/drawing/2014/main" id="{49F1B917-F0D7-F764-ABEA-0C7F235E21E9}"/>
              </a:ext>
            </a:extLst>
          </p:cNvPr>
          <p:cNvSpPr>
            <a:spLocks noGrp="1"/>
          </p:cNvSpPr>
          <p:nvPr>
            <p:ph type="pic" sz="quarter" idx="14" hasCustomPrompt="1"/>
          </p:nvPr>
        </p:nvSpPr>
        <p:spPr>
          <a:xfrm>
            <a:off x="4716780" y="620714"/>
            <a:ext cx="6959283" cy="5724524"/>
          </a:xfrm>
          <a:prstGeom prst="roundRect">
            <a:avLst>
              <a:gd name="adj" fmla="val 2402"/>
            </a:avLst>
          </a:prstGeom>
          <a:solidFill>
            <a:schemeClr val="bg1">
              <a:lumMod val="75000"/>
            </a:schemeClr>
          </a:solidFill>
        </p:spPr>
        <p:txBody>
          <a:bodyPr lIns="72000" tIns="72000" rIns="72000" bIns="72000" anchor="ctr" anchorCtr="0"/>
          <a:lstStyle>
            <a:lvl1pPr marL="0" indent="0" algn="ctr">
              <a:buNone/>
              <a:defRPr sz="1000"/>
            </a:lvl1pPr>
          </a:lstStyle>
          <a:p>
            <a:r>
              <a:rPr lang="en-GB"/>
              <a:t>Add image by clicking on symbol</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620714"/>
            <a:ext cx="4084638" cy="755650"/>
          </a:xfrm>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3"/>
            <a:ext cx="4084638" cy="4968875"/>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pic>
        <p:nvPicPr>
          <p:cNvPr id="8" name="Ábra 7">
            <a:extLst>
              <a:ext uri="{FF2B5EF4-FFF2-40B4-BE49-F238E27FC236}">
                <a16:creationId xmlns:a16="http://schemas.microsoft.com/office/drawing/2014/main" id="{D175158D-F0CB-26BC-4CDA-3A2A1454EB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3757613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PORT_Text + Diagram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4"/>
            <a:ext cx="5472110" cy="4968874"/>
          </a:xfrm>
        </p:spPr>
        <p:txBody>
          <a:bodyPr/>
          <a:lstStyle>
            <a:lvl1pPr>
              <a:defRPr sz="1200"/>
            </a:lvl1pPr>
            <a:lvl2pPr>
              <a:defRPr sz="1200"/>
            </a:lvl2pPr>
            <a:lvl3pPr>
              <a:defRPr sz="1200"/>
            </a:lvl3pPr>
            <a:lvl4pPr>
              <a:defRPr sz="1200"/>
            </a:lvl4pPr>
            <a:lvl5pPr>
              <a:defRPr sz="1200"/>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p:nvPr>
        </p:nvSpPr>
        <p:spPr>
          <a:xfrm>
            <a:off x="6203953" y="1390651"/>
            <a:ext cx="5472109" cy="4758689"/>
          </a:xfrm>
        </p:spPr>
        <p:txBody>
          <a:bodyPr anchor="ctr"/>
          <a:lstStyle>
            <a:lvl1pPr marL="0" indent="0" algn="ctr">
              <a:buNone/>
              <a:defRPr sz="1200"/>
            </a:lvl1pPr>
          </a:lstStyle>
          <a:p>
            <a:pPr marL="0" marR="0" lvl="0" indent="0" algn="ctr"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lang="hu-HU"/>
              <a:t>Diagram beszúrásához kattintson az ikonra</a:t>
            </a:r>
            <a:endParaRPr lang="de-DE"/>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2168454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REPORT_Text + Diagram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lvl1pPr>
              <a:defRPr>
                <a:solidFill>
                  <a:schemeClr val="bg1"/>
                </a:solidFill>
              </a:defRPr>
            </a:lvl1p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8" y="1376364"/>
            <a:ext cx="5472110" cy="4968874"/>
          </a:xfr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bg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p:nvPr>
        </p:nvSpPr>
        <p:spPr>
          <a:xfrm>
            <a:off x="6203953" y="1390651"/>
            <a:ext cx="5472109" cy="4758689"/>
          </a:xfrm>
        </p:spPr>
        <p:txBody>
          <a:bodyPr anchor="ctr"/>
          <a:lstStyle>
            <a:lvl1pPr marL="0" indent="0" algn="ctr">
              <a:buNone/>
              <a:defRPr sz="1200">
                <a:solidFill>
                  <a:schemeClr val="bg1"/>
                </a:solidFill>
              </a:defRPr>
            </a:lvl1pPr>
          </a:lstStyle>
          <a:p>
            <a:pPr marL="0" marR="0" lvl="0" indent="0" algn="ctr"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lang="hu-HU"/>
              <a:t>Diagram beszúrásához kattintson az ikonra</a:t>
            </a:r>
            <a:endParaRPr lang="de-DE"/>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solidFill>
                  <a:schemeClr val="bg1"/>
                </a:solidFill>
              </a:defRPr>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pic>
        <p:nvPicPr>
          <p:cNvPr id="8" name="Ábra 7">
            <a:extLst>
              <a:ext uri="{FF2B5EF4-FFF2-40B4-BE49-F238E27FC236}">
                <a16:creationId xmlns:a16="http://schemas.microsoft.com/office/drawing/2014/main" id="{1CCE2938-C2B5-5495-C131-0613721DDC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3452121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PORT_Two diagra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Topline</a:t>
            </a:r>
          </a:p>
        </p:txBody>
      </p:sp>
      <p:sp>
        <p:nvSpPr>
          <p:cNvPr id="7" name="Diagrammplatzhalter 6">
            <a:extLst>
              <a:ext uri="{FF2B5EF4-FFF2-40B4-BE49-F238E27FC236}">
                <a16:creationId xmlns:a16="http://schemas.microsoft.com/office/drawing/2014/main" id="{EED96E30-58A9-71CA-8ED9-3B505FD99B2B}"/>
              </a:ext>
            </a:extLst>
          </p:cNvPr>
          <p:cNvSpPr>
            <a:spLocks noGrp="1"/>
          </p:cNvSpPr>
          <p:nvPr>
            <p:ph type="chart" sz="quarter" idx="16"/>
          </p:nvPr>
        </p:nvSpPr>
        <p:spPr>
          <a:xfrm>
            <a:off x="6203953" y="1390651"/>
            <a:ext cx="5472109" cy="4758689"/>
          </a:xfrm>
        </p:spPr>
        <p:txBody>
          <a:bodyPr anchor="ctr"/>
          <a:lstStyle>
            <a:lvl1pPr marL="0" indent="0" algn="ctr">
              <a:buNone/>
              <a:defRPr sz="1200"/>
            </a:lvl1pPr>
          </a:lstStyle>
          <a:p>
            <a:pPr marL="0" marR="0" lvl="0" indent="0" algn="ctr" defTabSz="914400" rtl="0" eaLnBrk="1" fontAlgn="auto" latinLnBrk="0" hangingPunct="1">
              <a:lnSpc>
                <a:spcPct val="107000"/>
              </a:lnSpc>
              <a:spcBef>
                <a:spcPts val="0"/>
              </a:spcBef>
              <a:spcAft>
                <a:spcPts val="1200"/>
              </a:spcAft>
              <a:buClrTx/>
              <a:buSzTx/>
              <a:buFont typeface="Symbol" panose="05050102010706020507" pitchFamily="18" charset="2"/>
              <a:buNone/>
              <a:tabLst/>
              <a:defRPr/>
            </a:pPr>
            <a:r>
              <a:rPr lang="hu-HU"/>
              <a:t>Diagram beszúrásához kattintson az ikonra</a:t>
            </a:r>
            <a:endParaRPr lang="de-DE"/>
          </a:p>
        </p:txBody>
      </p:sp>
      <p:sp>
        <p:nvSpPr>
          <p:cNvPr id="9" name="Textplatzhalter 8">
            <a:extLst>
              <a:ext uri="{FF2B5EF4-FFF2-40B4-BE49-F238E27FC236}">
                <a16:creationId xmlns:a16="http://schemas.microsoft.com/office/drawing/2014/main" id="{5022E179-20CB-DC56-C7B5-1E365ED04FCB}"/>
              </a:ext>
            </a:extLst>
          </p:cNvPr>
          <p:cNvSpPr>
            <a:spLocks noGrp="1"/>
          </p:cNvSpPr>
          <p:nvPr>
            <p:ph type="body" sz="quarter" idx="17" hasCustomPrompt="1"/>
          </p:nvPr>
        </p:nvSpPr>
        <p:spPr>
          <a:xfrm>
            <a:off x="6203949"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
        <p:nvSpPr>
          <p:cNvPr id="3" name="Diagrammplatzhalter 6">
            <a:extLst>
              <a:ext uri="{FF2B5EF4-FFF2-40B4-BE49-F238E27FC236}">
                <a16:creationId xmlns:a16="http://schemas.microsoft.com/office/drawing/2014/main" id="{69CE1E29-E132-7375-3C58-1F528CDF3C48}"/>
              </a:ext>
            </a:extLst>
          </p:cNvPr>
          <p:cNvSpPr>
            <a:spLocks noGrp="1"/>
          </p:cNvSpPr>
          <p:nvPr>
            <p:ph type="chart" sz="quarter" idx="18"/>
          </p:nvPr>
        </p:nvSpPr>
        <p:spPr>
          <a:xfrm>
            <a:off x="515942" y="1390651"/>
            <a:ext cx="5472109" cy="4758689"/>
          </a:xfrm>
        </p:spPr>
        <p:txBody>
          <a:bodyPr anchor="ctr"/>
          <a:lstStyle>
            <a:lvl1pPr marL="0" indent="0" algn="ctr">
              <a:buNone/>
              <a:defRPr sz="1200"/>
            </a:lvl1pPr>
          </a:lstStyle>
          <a:p>
            <a:r>
              <a:rPr lang="hu-HU"/>
              <a:t>Diagram beszúrásához kattintson az ikonra</a:t>
            </a:r>
            <a:endParaRPr lang="de-DE"/>
          </a:p>
        </p:txBody>
      </p:sp>
      <p:sp>
        <p:nvSpPr>
          <p:cNvPr id="8" name="Textplatzhalter 8">
            <a:extLst>
              <a:ext uri="{FF2B5EF4-FFF2-40B4-BE49-F238E27FC236}">
                <a16:creationId xmlns:a16="http://schemas.microsoft.com/office/drawing/2014/main" id="{8A72BB8B-F176-96AA-F830-056601A62AA7}"/>
              </a:ext>
            </a:extLst>
          </p:cNvPr>
          <p:cNvSpPr>
            <a:spLocks noGrp="1"/>
          </p:cNvSpPr>
          <p:nvPr>
            <p:ph type="body" sz="quarter" idx="19" hasCustomPrompt="1"/>
          </p:nvPr>
        </p:nvSpPr>
        <p:spPr>
          <a:xfrm>
            <a:off x="515938" y="6149340"/>
            <a:ext cx="5472113" cy="210186"/>
          </a:xfrm>
        </p:spPr>
        <p:txBody>
          <a:bodyPr anchor="b"/>
          <a:lstStyle>
            <a:lvl1pPr marL="0" indent="0" algn="ctr">
              <a:spcAft>
                <a:spcPts val="0"/>
              </a:spcAft>
              <a:buNone/>
              <a:defRPr sz="700"/>
            </a:lvl1pPr>
            <a:lvl2pPr>
              <a:spcAft>
                <a:spcPts val="0"/>
              </a:spcAft>
              <a:defRPr sz="1200"/>
            </a:lvl2pPr>
            <a:lvl3pPr>
              <a:spcAft>
                <a:spcPts val="0"/>
              </a:spcAft>
              <a:defRPr sz="1200"/>
            </a:lvl3pPr>
            <a:lvl4pPr>
              <a:spcAft>
                <a:spcPts val="0"/>
              </a:spcAft>
              <a:defRPr sz="1200"/>
            </a:lvl4pPr>
            <a:lvl5pPr>
              <a:spcAft>
                <a:spcPts val="0"/>
              </a:spcAft>
              <a:defRPr sz="1200"/>
            </a:lvl5pPr>
          </a:lstStyle>
          <a:p>
            <a:pPr lvl="0"/>
            <a:r>
              <a:rPr lang="de-DE"/>
              <a:t>Caption</a:t>
            </a:r>
          </a:p>
        </p:txBody>
      </p:sp>
    </p:spTree>
    <p:extLst>
      <p:ext uri="{BB962C8B-B14F-4D97-AF65-F5344CB8AC3E}">
        <p14:creationId xmlns:p14="http://schemas.microsoft.com/office/powerpoint/2010/main" val="52218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a:t>Agenda</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2241550"/>
            <a:ext cx="11160126" cy="4103688"/>
          </a:xfrm>
        </p:spPr>
        <p:txBody>
          <a:bodyPr/>
          <a:lstStyle>
            <a:lvl1pPr marL="447675" indent="-447675">
              <a:lnSpc>
                <a:spcPct val="100000"/>
              </a:lnSpc>
              <a:spcBef>
                <a:spcPts val="600"/>
              </a:spcBef>
              <a:spcAft>
                <a:spcPts val="600"/>
              </a:spcAft>
              <a:buFont typeface="+mj-lt"/>
              <a:buAutoNum type="arabicPeriod"/>
              <a:defRPr sz="2400">
                <a:latin typeface="+mj-lt"/>
              </a:defRPr>
            </a:lvl1pPr>
            <a:lvl2pPr marL="623888" indent="-179388">
              <a:lnSpc>
                <a:spcPct val="120000"/>
              </a:lnSpc>
              <a:spcAft>
                <a:spcPts val="0"/>
              </a:spcAft>
              <a:defRPr sz="1600"/>
            </a:lvl2pPr>
            <a:lvl3pPr marL="809625" indent="-185738">
              <a:lnSpc>
                <a:spcPct val="120000"/>
              </a:lnSpc>
              <a:spcAft>
                <a:spcPts val="0"/>
              </a:spcAft>
              <a:defRPr sz="1600"/>
            </a:lvl3pPr>
            <a:lvl4pPr marL="989013" indent="-179388">
              <a:lnSpc>
                <a:spcPct val="120000"/>
              </a:lnSpc>
              <a:spcAft>
                <a:spcPts val="0"/>
              </a:spcAft>
              <a:defRPr sz="1600"/>
            </a:lvl4pPr>
            <a:lvl5pPr marL="1168400" indent="-179388">
              <a:lnSpc>
                <a:spcPct val="120000"/>
              </a:lnSpc>
              <a:spcAft>
                <a:spcPts val="0"/>
              </a:spcAft>
              <a:defRPr sz="1600"/>
            </a:lvl5pPr>
          </a:lstStyle>
          <a:p>
            <a:pPr lvl="0"/>
            <a:r>
              <a:rPr lang="en-GB"/>
              <a:t>Topic (for sub-topics increase the indent)</a:t>
            </a:r>
          </a:p>
          <a:p>
            <a:pPr lvl="1"/>
            <a:r>
              <a:rPr lang="en-GB"/>
              <a:t>Sub-topic 1</a:t>
            </a:r>
          </a:p>
          <a:p>
            <a:pPr lvl="2"/>
            <a:r>
              <a:rPr lang="en-GB"/>
              <a:t>Text</a:t>
            </a:r>
          </a:p>
          <a:p>
            <a:pPr lvl="3"/>
            <a:r>
              <a:rPr lang="en-GB"/>
              <a:t>Text</a:t>
            </a:r>
          </a:p>
          <a:p>
            <a:pPr lvl="4"/>
            <a:r>
              <a:rPr lang="en-GB"/>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a:t>Optional </a:t>
            </a:r>
            <a:r>
              <a:rPr lang="en-GB" err="1"/>
              <a:t>Topline</a:t>
            </a:r>
            <a:endParaRPr lang="en-GB"/>
          </a:p>
        </p:txBody>
      </p:sp>
    </p:spTree>
    <p:extLst>
      <p:ext uri="{BB962C8B-B14F-4D97-AF65-F5344CB8AC3E}">
        <p14:creationId xmlns:p14="http://schemas.microsoft.com/office/powerpoint/2010/main" val="337804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Pr>
        <a:solidFill>
          <a:schemeClr val="bg2"/>
        </a:solidFill>
        <a:effectLst/>
      </p:bgPr>
    </p:bg>
    <p:spTree>
      <p:nvGrpSpPr>
        <p:cNvPr id="1" name=""/>
        <p:cNvGrpSpPr/>
        <p:nvPr/>
      </p:nvGrpSpPr>
      <p:grpSpPr>
        <a:xfrm>
          <a:off x="0" y="0"/>
          <a:ext cx="0" cy="0"/>
          <a:chOff x="0" y="0"/>
          <a:chExt cx="0" cy="0"/>
        </a:xfrm>
      </p:grpSpPr>
      <p:sp>
        <p:nvSpPr>
          <p:cNvPr id="13" name="Bildplatzhalter 14">
            <a:extLst>
              <a:ext uri="{FF2B5EF4-FFF2-40B4-BE49-F238E27FC236}">
                <a16:creationId xmlns:a16="http://schemas.microsoft.com/office/drawing/2014/main" id="{6E04E5A4-2D50-D8BC-4A1F-08BD4CB78449}"/>
              </a:ext>
            </a:extLst>
          </p:cNvPr>
          <p:cNvSpPr>
            <a:spLocks noGrp="1"/>
          </p:cNvSpPr>
          <p:nvPr>
            <p:ph type="pic" sz="quarter" idx="14" hasCustomPrompt="1"/>
          </p:nvPr>
        </p:nvSpPr>
        <p:spPr>
          <a:xfrm>
            <a:off x="0" y="0"/>
            <a:ext cx="12192000" cy="6345238"/>
          </a:xfrm>
          <a:solidFill>
            <a:schemeClr val="bg1">
              <a:lumMod val="75000"/>
            </a:schemeClr>
          </a:solidFill>
        </p:spPr>
        <p:txBody>
          <a:bodyPr lIns="72000" tIns="72000" rIns="72000" bIns="72000" anchor="ctr" anchorCtr="0"/>
          <a:lstStyle>
            <a:lvl1pPr marL="0" indent="0" algn="ctr">
              <a:buNone/>
              <a:defRPr sz="1000"/>
            </a:lvl1pPr>
          </a:lstStyle>
          <a:p>
            <a:r>
              <a:rPr lang="en-GB"/>
              <a:t>To insert a background image: Please click on the image placeholder and then select an image by clicking on the "Insert“ tab and choosing the “Pictures“ command.</a:t>
            </a:r>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7" y="3830639"/>
            <a:ext cx="11160125" cy="2491220"/>
          </a:xfrm>
        </p:spPr>
        <p:txBody>
          <a:bodyPr/>
          <a:lstStyle>
            <a:lvl1pPr>
              <a:defRPr sz="5000">
                <a:solidFill>
                  <a:schemeClr val="bg1"/>
                </a:solidFill>
              </a:defRPr>
            </a:lvl1pPr>
          </a:lstStyle>
          <a:p>
            <a:r>
              <a:rPr lang="en-GB"/>
              <a:t>Divider 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1" name="Textplatzhalter 10">
            <a:extLst>
              <a:ext uri="{FF2B5EF4-FFF2-40B4-BE49-F238E27FC236}">
                <a16:creationId xmlns:a16="http://schemas.microsoft.com/office/drawing/2014/main" id="{F871C89F-DEE0-3BEE-38F7-BC449E34161F}"/>
              </a:ext>
            </a:extLst>
          </p:cNvPr>
          <p:cNvSpPr>
            <a:spLocks noGrp="1"/>
          </p:cNvSpPr>
          <p:nvPr>
            <p:ph type="body" sz="quarter" idx="13" hasCustomPrompt="1"/>
          </p:nvPr>
        </p:nvSpPr>
        <p:spPr>
          <a:xfrm>
            <a:off x="515939" y="3362325"/>
            <a:ext cx="5265736" cy="321401"/>
          </a:xfrm>
        </p:spPr>
        <p:txBody>
          <a:bodyPr vert="horz" wrap="none" lIns="0" tIns="0" rIns="0" bIns="0" rtlCol="0" anchor="b" anchorCtr="0">
            <a:noAutofit/>
          </a:bodyPr>
          <a:lstStyle>
            <a:lvl1pPr marL="0" indent="0">
              <a:buNone/>
              <a:defRPr lang="de-DE" sz="1200" cap="all" spc="50" baseline="0" dirty="0">
                <a:solidFill>
                  <a:schemeClr val="bg1"/>
                </a:solidFill>
                <a:latin typeface="+mj-lt"/>
              </a:defRPr>
            </a:lvl1pPr>
          </a:lstStyle>
          <a:p>
            <a:pPr marL="177800" lvl="0" indent="-177800">
              <a:spcAft>
                <a:spcPts val="0"/>
              </a:spcAft>
            </a:pPr>
            <a:r>
              <a:rPr lang="en-GB"/>
              <a:t>Optional Topline</a:t>
            </a:r>
          </a:p>
        </p:txBody>
      </p:sp>
      <p:pic>
        <p:nvPicPr>
          <p:cNvPr id="7" name="Ábra 6">
            <a:extLst>
              <a:ext uri="{FF2B5EF4-FFF2-40B4-BE49-F238E27FC236}">
                <a16:creationId xmlns:a16="http://schemas.microsoft.com/office/drawing/2014/main" id="{A0A1E8D8-0A5D-42BC-F9D6-304FAF66B9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352451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7" y="3830639"/>
            <a:ext cx="11160125" cy="2491220"/>
          </a:xfrm>
        </p:spPr>
        <p:txBody>
          <a:bodyPr/>
          <a:lstStyle>
            <a:lvl1pPr>
              <a:defRPr sz="5000" b="0">
                <a:solidFill>
                  <a:schemeClr val="bg1"/>
                </a:solidFill>
                <a:latin typeface="+mj-lt"/>
              </a:defRPr>
            </a:lvl1pPr>
          </a:lstStyle>
          <a:p>
            <a:r>
              <a:rPr lang="en-GB"/>
              <a:t>Divider 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1" name="Textplatzhalter 10">
            <a:extLst>
              <a:ext uri="{FF2B5EF4-FFF2-40B4-BE49-F238E27FC236}">
                <a16:creationId xmlns:a16="http://schemas.microsoft.com/office/drawing/2014/main" id="{F871C89F-DEE0-3BEE-38F7-BC449E34161F}"/>
              </a:ext>
            </a:extLst>
          </p:cNvPr>
          <p:cNvSpPr>
            <a:spLocks noGrp="1"/>
          </p:cNvSpPr>
          <p:nvPr>
            <p:ph type="body" sz="quarter" idx="13" hasCustomPrompt="1"/>
          </p:nvPr>
        </p:nvSpPr>
        <p:spPr>
          <a:xfrm>
            <a:off x="515938" y="3362325"/>
            <a:ext cx="11160123" cy="321401"/>
          </a:xfrm>
        </p:spPr>
        <p:txBody>
          <a:bodyPr vert="horz" wrap="square" lIns="0" tIns="0" rIns="0" bIns="0" rtlCol="0" anchor="b" anchorCtr="0">
            <a:noAutofit/>
          </a:bodyPr>
          <a:lstStyle>
            <a:lvl1pPr marL="0" indent="0">
              <a:buNone/>
              <a:defRPr lang="de-DE" sz="1200" cap="all" spc="50" baseline="0" dirty="0">
                <a:solidFill>
                  <a:schemeClr val="bg1"/>
                </a:solidFill>
                <a:latin typeface="+mn-lt"/>
              </a:defRPr>
            </a:lvl1pPr>
          </a:lstStyle>
          <a:p>
            <a:pPr marL="177800" lvl="0" indent="-177800">
              <a:spcAft>
                <a:spcPts val="0"/>
              </a:spcAft>
            </a:pPr>
            <a:r>
              <a:rPr lang="en-GB"/>
              <a:t>Optional </a:t>
            </a:r>
            <a:r>
              <a:rPr lang="en-GB" err="1"/>
              <a:t>Topline</a:t>
            </a:r>
            <a:endParaRPr lang="en-GB"/>
          </a:p>
        </p:txBody>
      </p:sp>
      <p:pic>
        <p:nvPicPr>
          <p:cNvPr id="3" name="Ábra 2">
            <a:extLst>
              <a:ext uri="{FF2B5EF4-FFF2-40B4-BE49-F238E27FC236}">
                <a16:creationId xmlns:a16="http://schemas.microsoft.com/office/drawing/2014/main" id="{C1A25D1B-52A0-2FDE-2690-10B8BDF146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2360225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 colour">
    <p:bg>
      <p:bgPr>
        <a:solidFill>
          <a:schemeClr val="bg2"/>
        </a:solidFill>
        <a:effectLst/>
      </p:bgPr>
    </p:b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DC23CDB2-5A7E-CDB4-7154-06EF2FA70D84}"/>
              </a:ext>
            </a:extLst>
          </p:cNvPr>
          <p:cNvSpPr/>
          <p:nvPr userDrawn="1"/>
        </p:nvSpPr>
        <p:spPr>
          <a:xfrm>
            <a:off x="7680325" y="0"/>
            <a:ext cx="45116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a:xfrm>
            <a:off x="515938" y="1628775"/>
            <a:ext cx="6948488" cy="2046242"/>
          </a:xfrm>
        </p:spPr>
        <p:txBody>
          <a:bodyPr/>
          <a:lstStyle>
            <a:lvl1pPr>
              <a:defRPr sz="4500" b="0">
                <a:solidFill>
                  <a:schemeClr val="bg1"/>
                </a:solidFill>
                <a:latin typeface="+mj-lt"/>
              </a:defRPr>
            </a:lvl1pPr>
          </a:lstStyle>
          <a:p>
            <a:r>
              <a:rPr lang="en-GB"/>
              <a:t>Divider headline</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sp>
        <p:nvSpPr>
          <p:cNvPr id="11" name="Textplatzhalter 10">
            <a:extLst>
              <a:ext uri="{FF2B5EF4-FFF2-40B4-BE49-F238E27FC236}">
                <a16:creationId xmlns:a16="http://schemas.microsoft.com/office/drawing/2014/main" id="{F871C89F-DEE0-3BEE-38F7-BC449E34161F}"/>
              </a:ext>
            </a:extLst>
          </p:cNvPr>
          <p:cNvSpPr>
            <a:spLocks noGrp="1"/>
          </p:cNvSpPr>
          <p:nvPr>
            <p:ph type="body" sz="quarter" idx="13" hasCustomPrompt="1"/>
          </p:nvPr>
        </p:nvSpPr>
        <p:spPr>
          <a:xfrm>
            <a:off x="515938" y="1106807"/>
            <a:ext cx="6948487" cy="321401"/>
          </a:xfrm>
        </p:spPr>
        <p:txBody>
          <a:bodyPr vert="horz" wrap="square" lIns="0" tIns="0" rIns="0" bIns="0" rtlCol="0" anchor="b" anchorCtr="0">
            <a:noAutofit/>
          </a:bodyPr>
          <a:lstStyle>
            <a:lvl1pPr marL="0" indent="0">
              <a:buNone/>
              <a:defRPr lang="de-DE" sz="1200" cap="all" spc="50" baseline="0" dirty="0">
                <a:solidFill>
                  <a:schemeClr val="bg1"/>
                </a:solidFill>
                <a:latin typeface="+mn-lt"/>
              </a:defRPr>
            </a:lvl1pPr>
          </a:lstStyle>
          <a:p>
            <a:pPr marL="177800" lvl="0" indent="-177800">
              <a:spcAft>
                <a:spcPts val="0"/>
              </a:spcAft>
            </a:pPr>
            <a:r>
              <a:rPr lang="en-GB"/>
              <a:t>Optional Topline</a:t>
            </a:r>
          </a:p>
        </p:txBody>
      </p:sp>
      <p:sp>
        <p:nvSpPr>
          <p:cNvPr id="21" name="Textplatzhalter 20">
            <a:extLst>
              <a:ext uri="{FF2B5EF4-FFF2-40B4-BE49-F238E27FC236}">
                <a16:creationId xmlns:a16="http://schemas.microsoft.com/office/drawing/2014/main" id="{7F51E4F7-DAF3-D00A-9242-D342563ED1DC}"/>
              </a:ext>
            </a:extLst>
          </p:cNvPr>
          <p:cNvSpPr>
            <a:spLocks noGrp="1"/>
          </p:cNvSpPr>
          <p:nvPr>
            <p:ph type="body" sz="quarter" idx="15" hasCustomPrompt="1"/>
          </p:nvPr>
        </p:nvSpPr>
        <p:spPr>
          <a:xfrm>
            <a:off x="515938" y="3849732"/>
            <a:ext cx="6948487" cy="24955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p>
          <a:p>
            <a:pPr lvl="1"/>
            <a:r>
              <a:rPr lang="en-GB"/>
              <a:t>Text</a:t>
            </a:r>
          </a:p>
          <a:p>
            <a:pPr lvl="2"/>
            <a:r>
              <a:rPr lang="en-GB"/>
              <a:t>Text</a:t>
            </a:r>
          </a:p>
          <a:p>
            <a:pPr lvl="3"/>
            <a:r>
              <a:rPr lang="en-GB"/>
              <a:t>Text</a:t>
            </a:r>
          </a:p>
          <a:p>
            <a:pPr lvl="4"/>
            <a:r>
              <a:rPr lang="en-GB"/>
              <a:t>Text</a:t>
            </a:r>
          </a:p>
        </p:txBody>
      </p:sp>
      <p:sp>
        <p:nvSpPr>
          <p:cNvPr id="16" name="Freihandform: Form 12">
            <a:extLst>
              <a:ext uri="{FF2B5EF4-FFF2-40B4-BE49-F238E27FC236}">
                <a16:creationId xmlns:a16="http://schemas.microsoft.com/office/drawing/2014/main" id="{C5483085-6581-778E-8E4E-0A231D28274D}"/>
              </a:ext>
            </a:extLst>
          </p:cNvPr>
          <p:cNvSpPr/>
          <p:nvPr userDrawn="1"/>
        </p:nvSpPr>
        <p:spPr>
          <a:xfrm flipV="1">
            <a:off x="0" y="620572"/>
            <a:ext cx="11871644" cy="6246952"/>
          </a:xfrm>
          <a:custGeom>
            <a:avLst/>
            <a:gdLst>
              <a:gd name="connsiteX0" fmla="*/ 0 w 11871644"/>
              <a:gd name="connsiteY0" fmla="*/ 6246952 h 6246952"/>
              <a:gd name="connsiteX1" fmla="*/ 10659344 w 11871644"/>
              <a:gd name="connsiteY1" fmla="*/ 6246952 h 6246952"/>
              <a:gd name="connsiteX2" fmla="*/ 11871644 w 11871644"/>
              <a:gd name="connsiteY2" fmla="*/ 5033058 h 6246952"/>
              <a:gd name="connsiteX3" fmla="*/ 11871644 w 11871644"/>
              <a:gd name="connsiteY3" fmla="*/ 0 h 6246952"/>
              <a:gd name="connsiteX4" fmla="*/ 11833569 w 11871644"/>
              <a:gd name="connsiteY4" fmla="*/ 0 h 6246952"/>
              <a:gd name="connsiteX5" fmla="*/ 11833569 w 11871644"/>
              <a:gd name="connsiteY5" fmla="*/ 5033058 h 6246952"/>
              <a:gd name="connsiteX6" fmla="*/ 10659344 w 11871644"/>
              <a:gd name="connsiteY6" fmla="*/ 6208865 h 6246952"/>
              <a:gd name="connsiteX7" fmla="*/ 0 w 11871644"/>
              <a:gd name="connsiteY7" fmla="*/ 6208865 h 624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71644" h="6246952">
                <a:moveTo>
                  <a:pt x="0" y="6246952"/>
                </a:moveTo>
                <a:lnTo>
                  <a:pt x="10659344" y="6246952"/>
                </a:lnTo>
                <a:cubicBezTo>
                  <a:pt x="11327809" y="6246952"/>
                  <a:pt x="11871644" y="5702403"/>
                  <a:pt x="11871644" y="5033058"/>
                </a:cubicBezTo>
                <a:lnTo>
                  <a:pt x="11871644" y="0"/>
                </a:lnTo>
                <a:lnTo>
                  <a:pt x="11833569" y="0"/>
                </a:lnTo>
                <a:lnTo>
                  <a:pt x="11833569" y="5033058"/>
                </a:lnTo>
                <a:cubicBezTo>
                  <a:pt x="11833569" y="5681392"/>
                  <a:pt x="11306818" y="6208865"/>
                  <a:pt x="10659344" y="6208865"/>
                </a:cubicBezTo>
                <a:lnTo>
                  <a:pt x="0" y="6208865"/>
                </a:lnTo>
                <a:close/>
              </a:path>
            </a:pathLst>
          </a:custGeom>
          <a:solidFill>
            <a:schemeClr val="bg1"/>
          </a:solidFill>
          <a:ln w="12687" cap="flat">
            <a:noFill/>
            <a:prstDash val="solid"/>
            <a:miter/>
          </a:ln>
        </p:spPr>
        <p:txBody>
          <a:bodyPr rtlCol="0" anchor="ctr"/>
          <a:lstStyle/>
          <a:p>
            <a:endParaRPr lang="en-GB"/>
          </a:p>
        </p:txBody>
      </p:sp>
      <p:sp>
        <p:nvSpPr>
          <p:cNvPr id="19" name="Bildplatzhalter 16">
            <a:extLst>
              <a:ext uri="{FF2B5EF4-FFF2-40B4-BE49-F238E27FC236}">
                <a16:creationId xmlns:a16="http://schemas.microsoft.com/office/drawing/2014/main" id="{4706A0B1-1B43-0235-B8FD-C3CC35628A91}"/>
              </a:ext>
            </a:extLst>
          </p:cNvPr>
          <p:cNvSpPr>
            <a:spLocks noGrp="1"/>
          </p:cNvSpPr>
          <p:nvPr>
            <p:ph type="pic" sz="quarter" idx="14" hasCustomPrompt="1"/>
          </p:nvPr>
        </p:nvSpPr>
        <p:spPr>
          <a:xfrm>
            <a:off x="7680324" y="0"/>
            <a:ext cx="4511675" cy="6867524"/>
          </a:xfrm>
          <a:custGeom>
            <a:avLst/>
            <a:gdLst>
              <a:gd name="connsiteX0" fmla="*/ 0 w 4511675"/>
              <a:gd name="connsiteY0" fmla="*/ 658659 h 6858000"/>
              <a:gd name="connsiteX1" fmla="*/ 2979020 w 4511675"/>
              <a:gd name="connsiteY1" fmla="*/ 658659 h 6858000"/>
              <a:gd name="connsiteX2" fmla="*/ 4153245 w 4511675"/>
              <a:gd name="connsiteY2" fmla="*/ 1834466 h 6858000"/>
              <a:gd name="connsiteX3" fmla="*/ 4153245 w 4511675"/>
              <a:gd name="connsiteY3" fmla="*/ 6858000 h 6858000"/>
              <a:gd name="connsiteX4" fmla="*/ 0 w 4511675"/>
              <a:gd name="connsiteY4" fmla="*/ 6858000 h 6858000"/>
              <a:gd name="connsiteX5" fmla="*/ 0 w 4511675"/>
              <a:gd name="connsiteY5" fmla="*/ 0 h 6858000"/>
              <a:gd name="connsiteX6" fmla="*/ 4511675 w 4511675"/>
              <a:gd name="connsiteY6" fmla="*/ 0 h 6858000"/>
              <a:gd name="connsiteX7" fmla="*/ 4511675 w 4511675"/>
              <a:gd name="connsiteY7" fmla="*/ 6858000 h 6858000"/>
              <a:gd name="connsiteX8" fmla="*/ 4191320 w 4511675"/>
              <a:gd name="connsiteY8" fmla="*/ 6858000 h 6858000"/>
              <a:gd name="connsiteX9" fmla="*/ 4191320 w 4511675"/>
              <a:gd name="connsiteY9" fmla="*/ 1834466 h 6858000"/>
              <a:gd name="connsiteX10" fmla="*/ 2979020 w 4511675"/>
              <a:gd name="connsiteY10" fmla="*/ 620572 h 6858000"/>
              <a:gd name="connsiteX11" fmla="*/ 0 w 4511675"/>
              <a:gd name="connsiteY11" fmla="*/ 62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675" h="6858000">
                <a:moveTo>
                  <a:pt x="0" y="658659"/>
                </a:moveTo>
                <a:lnTo>
                  <a:pt x="2979020" y="658659"/>
                </a:lnTo>
                <a:cubicBezTo>
                  <a:pt x="3626494" y="658659"/>
                  <a:pt x="4153245" y="1186132"/>
                  <a:pt x="4153245" y="1834466"/>
                </a:cubicBezTo>
                <a:lnTo>
                  <a:pt x="4153245" y="6858000"/>
                </a:lnTo>
                <a:lnTo>
                  <a:pt x="0" y="6858000"/>
                </a:lnTo>
                <a:close/>
                <a:moveTo>
                  <a:pt x="0" y="0"/>
                </a:moveTo>
                <a:lnTo>
                  <a:pt x="4511675" y="0"/>
                </a:lnTo>
                <a:lnTo>
                  <a:pt x="4511675" y="6858000"/>
                </a:lnTo>
                <a:lnTo>
                  <a:pt x="4191320" y="6858000"/>
                </a:lnTo>
                <a:lnTo>
                  <a:pt x="4191320" y="1834466"/>
                </a:lnTo>
                <a:cubicBezTo>
                  <a:pt x="4191320" y="1165121"/>
                  <a:pt x="3647485" y="620572"/>
                  <a:pt x="2979020" y="620572"/>
                </a:cubicBezTo>
                <a:lnTo>
                  <a:pt x="0" y="620572"/>
                </a:lnTo>
                <a:close/>
              </a:path>
            </a:pathLst>
          </a:custGeom>
          <a:solidFill>
            <a:schemeClr val="bg1">
              <a:lumMod val="75000"/>
            </a:schemeClr>
          </a:solidFill>
        </p:spPr>
        <p:txBody>
          <a:bodyPr wrap="square" lIns="72000" tIns="72000" rIns="72000" bIns="72000" anchor="ctr" anchorCtr="0">
            <a:noAutofit/>
          </a:bodyPr>
          <a:lstStyle>
            <a:lvl1pPr marL="0" indent="0" algn="ctr">
              <a:buNone/>
              <a:defRPr sz="1000"/>
            </a:lvl1pPr>
          </a:lstStyle>
          <a:p>
            <a:r>
              <a:rPr lang="en-GB"/>
              <a:t>Add image by clicking on symbol</a:t>
            </a:r>
          </a:p>
        </p:txBody>
      </p:sp>
      <p:pic>
        <p:nvPicPr>
          <p:cNvPr id="3" name="Ábra 2">
            <a:extLst>
              <a:ext uri="{FF2B5EF4-FFF2-40B4-BE49-F238E27FC236}">
                <a16:creationId xmlns:a16="http://schemas.microsoft.com/office/drawing/2014/main" id="{0026FD59-FB59-2E75-0EFB-665342B93B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50683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p:bg>
      <p:bgPr>
        <a:solidFill>
          <a:schemeClr val="bg2"/>
        </a:solidFill>
        <a:effectLst/>
      </p:bgPr>
    </p:bg>
    <p:spTree>
      <p:nvGrpSpPr>
        <p:cNvPr id="1" name=""/>
        <p:cNvGrpSpPr/>
        <p:nvPr/>
      </p:nvGrpSpPr>
      <p:grpSpPr>
        <a:xfrm>
          <a:off x="0" y="0"/>
          <a:ext cx="0" cy="0"/>
          <a:chOff x="0" y="0"/>
          <a:chExt cx="0" cy="0"/>
        </a:xfrm>
      </p:grpSpPr>
      <p:sp>
        <p:nvSpPr>
          <p:cNvPr id="9" name="Bildplatzhalter 14">
            <a:extLst>
              <a:ext uri="{FF2B5EF4-FFF2-40B4-BE49-F238E27FC236}">
                <a16:creationId xmlns:a16="http://schemas.microsoft.com/office/drawing/2014/main" id="{70D3CB88-3AF9-F4F2-F20B-8E4E118F6DD8}"/>
              </a:ext>
            </a:extLst>
          </p:cNvPr>
          <p:cNvSpPr>
            <a:spLocks noGrp="1"/>
          </p:cNvSpPr>
          <p:nvPr>
            <p:ph type="pic" sz="quarter" idx="14" hasCustomPrompt="1"/>
          </p:nvPr>
        </p:nvSpPr>
        <p:spPr>
          <a:xfrm>
            <a:off x="0" y="0"/>
            <a:ext cx="12192000" cy="6345238"/>
          </a:xfrm>
          <a:solidFill>
            <a:schemeClr val="bg1">
              <a:lumMod val="75000"/>
            </a:schemeClr>
          </a:solidFill>
        </p:spPr>
        <p:txBody>
          <a:bodyPr lIns="72000" tIns="72000" rIns="72000" bIns="72000" anchor="ctr" anchorCtr="0"/>
          <a:lstStyle>
            <a:lvl1pPr marL="0" indent="0" algn="ctr">
              <a:buNone/>
              <a:defRPr sz="1000"/>
            </a:lvl1pPr>
          </a:lstStyle>
          <a:p>
            <a:r>
              <a:rPr lang="en-GB"/>
              <a:t>To insert a background image: Please click on the image placeholder and then select an image by clicking on the "Insert“ tab and choosing the “Pictures“ command.</a:t>
            </a:r>
          </a:p>
        </p:txBody>
      </p:sp>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1563688"/>
            <a:ext cx="11160125" cy="4781550"/>
          </a:xfrm>
        </p:spPr>
        <p:txBody>
          <a:bodyPr/>
          <a:lstStyle>
            <a:lvl1pPr>
              <a:defRPr sz="9500">
                <a:solidFill>
                  <a:schemeClr val="bg1"/>
                </a:solidFill>
              </a:defRPr>
            </a:lvl1pPr>
          </a:lstStyle>
          <a:p>
            <a:r>
              <a:rPr lang="en-GB"/>
              <a:t>Statement</a:t>
            </a:r>
          </a:p>
        </p:txBody>
      </p:sp>
      <p:sp>
        <p:nvSpPr>
          <p:cNvPr id="3" name="Datumsplatzhalter 2">
            <a:extLst>
              <a:ext uri="{FF2B5EF4-FFF2-40B4-BE49-F238E27FC236}">
                <a16:creationId xmlns:a16="http://schemas.microsoft.com/office/drawing/2014/main" id="{8C455C7F-7AC9-2B57-7274-49FAB7231751}"/>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4" name="Fußzeilenplatzhalter 3">
            <a:extLst>
              <a:ext uri="{FF2B5EF4-FFF2-40B4-BE49-F238E27FC236}">
                <a16:creationId xmlns:a16="http://schemas.microsoft.com/office/drawing/2014/main" id="{BCB80B6E-01DC-6B1E-79E5-38BB6E5DDDDC}"/>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5" name="Foliennummernplatzhalter 4">
            <a:extLst>
              <a:ext uri="{FF2B5EF4-FFF2-40B4-BE49-F238E27FC236}">
                <a16:creationId xmlns:a16="http://schemas.microsoft.com/office/drawing/2014/main" id="{8D9337BC-2D66-80F8-C149-669BBBAEE7D6}"/>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pic>
        <p:nvPicPr>
          <p:cNvPr id="7" name="Ábra 6">
            <a:extLst>
              <a:ext uri="{FF2B5EF4-FFF2-40B4-BE49-F238E27FC236}">
                <a16:creationId xmlns:a16="http://schemas.microsoft.com/office/drawing/2014/main" id="{A7B8FA80-F8FD-913C-DABD-074027C879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3629584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ement on colou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06EAC-E5DE-9A83-860B-70B865E7B88B}"/>
              </a:ext>
            </a:extLst>
          </p:cNvPr>
          <p:cNvSpPr>
            <a:spLocks noGrp="1"/>
          </p:cNvSpPr>
          <p:nvPr>
            <p:ph type="title" hasCustomPrompt="1"/>
          </p:nvPr>
        </p:nvSpPr>
        <p:spPr>
          <a:xfrm>
            <a:off x="515937" y="1563688"/>
            <a:ext cx="11160125" cy="4781550"/>
          </a:xfrm>
        </p:spPr>
        <p:txBody>
          <a:bodyPr/>
          <a:lstStyle>
            <a:lvl1pPr>
              <a:defRPr sz="9500" b="0">
                <a:solidFill>
                  <a:schemeClr val="bg1"/>
                </a:solidFill>
                <a:latin typeface="+mj-lt"/>
              </a:defRPr>
            </a:lvl1pPr>
          </a:lstStyle>
          <a:p>
            <a:r>
              <a:rPr lang="en-GB"/>
              <a:t>Statement</a:t>
            </a:r>
          </a:p>
        </p:txBody>
      </p:sp>
      <p:sp>
        <p:nvSpPr>
          <p:cNvPr id="3" name="Datumsplatzhalter 2">
            <a:extLst>
              <a:ext uri="{FF2B5EF4-FFF2-40B4-BE49-F238E27FC236}">
                <a16:creationId xmlns:a16="http://schemas.microsoft.com/office/drawing/2014/main" id="{8C455C7F-7AC9-2B57-7274-49FAB7231751}"/>
              </a:ext>
            </a:extLst>
          </p:cNvPr>
          <p:cNvSpPr>
            <a:spLocks noGrp="1"/>
          </p:cNvSpPr>
          <p:nvPr>
            <p:ph type="dt" sz="half" idx="10"/>
          </p:nvPr>
        </p:nvSpPr>
        <p:spPr/>
        <p:txBody>
          <a:bodyPr/>
          <a:lstStyle>
            <a:lvl1pPr>
              <a:defRPr>
                <a:solidFill>
                  <a:schemeClr val="bg1"/>
                </a:solidFill>
              </a:defRPr>
            </a:lvl1pPr>
          </a:lstStyle>
          <a:p>
            <a:r>
              <a:rPr lang="en-GB"/>
              <a:t>Place, date (Change via "INSERT &gt; Header &amp; Footer")</a:t>
            </a:r>
          </a:p>
        </p:txBody>
      </p:sp>
      <p:sp>
        <p:nvSpPr>
          <p:cNvPr id="4" name="Fußzeilenplatzhalter 3">
            <a:extLst>
              <a:ext uri="{FF2B5EF4-FFF2-40B4-BE49-F238E27FC236}">
                <a16:creationId xmlns:a16="http://schemas.microsoft.com/office/drawing/2014/main" id="{BCB80B6E-01DC-6B1E-79E5-38BB6E5DDDDC}"/>
              </a:ext>
            </a:extLst>
          </p:cNvPr>
          <p:cNvSpPr>
            <a:spLocks noGrp="1"/>
          </p:cNvSpPr>
          <p:nvPr>
            <p:ph type="ftr" sz="quarter" idx="11"/>
          </p:nvPr>
        </p:nvSpPr>
        <p:spPr/>
        <p:txBody>
          <a:bodyPr/>
          <a:lstStyle>
            <a:lvl1pPr>
              <a:defRPr>
                <a:solidFill>
                  <a:schemeClr val="bg1"/>
                </a:solidFill>
              </a:defRPr>
            </a:lvl1pPr>
          </a:lstStyle>
          <a:p>
            <a:r>
              <a:rPr lang="en-GB"/>
              <a:t>Title of presentation (Change via "INSERT &gt; Header &amp; Footer")</a:t>
            </a:r>
          </a:p>
        </p:txBody>
      </p:sp>
      <p:sp>
        <p:nvSpPr>
          <p:cNvPr id="5" name="Foliennummernplatzhalter 4">
            <a:extLst>
              <a:ext uri="{FF2B5EF4-FFF2-40B4-BE49-F238E27FC236}">
                <a16:creationId xmlns:a16="http://schemas.microsoft.com/office/drawing/2014/main" id="{8D9337BC-2D66-80F8-C149-669BBBAEE7D6}"/>
              </a:ext>
            </a:extLst>
          </p:cNvPr>
          <p:cNvSpPr>
            <a:spLocks noGrp="1"/>
          </p:cNvSpPr>
          <p:nvPr>
            <p:ph type="sldNum" sz="quarter" idx="12"/>
          </p:nvPr>
        </p:nvSpPr>
        <p:spPr/>
        <p:txBody>
          <a:bodyPr/>
          <a:lstStyle>
            <a:lvl1pPr>
              <a:defRPr>
                <a:solidFill>
                  <a:schemeClr val="bg1"/>
                </a:solidFill>
              </a:defRPr>
            </a:lvl1pPr>
          </a:lstStyle>
          <a:p>
            <a:fld id="{BBE0597C-028E-473F-BF50-BBB8B8A24EC3}" type="slidenum">
              <a:rPr lang="en-GB" smtClean="0"/>
              <a:pPr/>
              <a:t>‹#›</a:t>
            </a:fld>
            <a:endParaRPr lang="en-GB"/>
          </a:p>
        </p:txBody>
      </p:sp>
      <p:pic>
        <p:nvPicPr>
          <p:cNvPr id="6" name="Ábra 5">
            <a:extLst>
              <a:ext uri="{FF2B5EF4-FFF2-40B4-BE49-F238E27FC236}">
                <a16:creationId xmlns:a16="http://schemas.microsoft.com/office/drawing/2014/main" id="{132BE11F-2720-3968-D953-5C73E58125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935" y="6453147"/>
            <a:ext cx="791369" cy="231793"/>
          </a:xfrm>
          <a:prstGeom prst="rect">
            <a:avLst/>
          </a:prstGeom>
        </p:spPr>
      </p:pic>
    </p:spTree>
    <p:extLst>
      <p:ext uri="{BB962C8B-B14F-4D97-AF65-F5344CB8AC3E}">
        <p14:creationId xmlns:p14="http://schemas.microsoft.com/office/powerpoint/2010/main" val="38640477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87F66D4-56CF-E65D-EF54-A107BB0EE40A}"/>
              </a:ext>
            </a:extLst>
          </p:cNvPr>
          <p:cNvSpPr>
            <a:spLocks noGrp="1"/>
          </p:cNvSpPr>
          <p:nvPr>
            <p:ph type="dt" sz="half" idx="2"/>
          </p:nvPr>
        </p:nvSpPr>
        <p:spPr>
          <a:xfrm>
            <a:off x="6096000" y="6604247"/>
            <a:ext cx="4246564" cy="130479"/>
          </a:xfrm>
          <a:prstGeom prst="rect">
            <a:avLst/>
          </a:prstGeom>
        </p:spPr>
        <p:txBody>
          <a:bodyPr vert="horz" wrap="none" lIns="0" tIns="0" rIns="0" bIns="0" rtlCol="0" anchor="t" anchorCtr="0">
            <a:noAutofit/>
          </a:bodyPr>
          <a:lstStyle>
            <a:lvl1pPr algn="r">
              <a:defRPr sz="700">
                <a:solidFill>
                  <a:schemeClr val="tx1"/>
                </a:solidFill>
                <a:latin typeface="Inter Medium" panose="02000503000000020004" pitchFamily="2" charset="0"/>
                <a:ea typeface="Inter Medium" panose="02000503000000020004" pitchFamily="2" charset="0"/>
              </a:defRPr>
            </a:lvl1pPr>
          </a:lstStyle>
          <a:p>
            <a:r>
              <a:rPr lang="en-GB"/>
              <a:t>Place, date (Change via "INSERT &gt; Header &amp; Footer")</a:t>
            </a:r>
          </a:p>
        </p:txBody>
      </p:sp>
      <p:sp>
        <p:nvSpPr>
          <p:cNvPr id="5" name="Fußzeilenplatzhalter 4">
            <a:extLst>
              <a:ext uri="{FF2B5EF4-FFF2-40B4-BE49-F238E27FC236}">
                <a16:creationId xmlns:a16="http://schemas.microsoft.com/office/drawing/2014/main" id="{317A9DC3-B5BE-6DA6-08A7-96CC6F56BBE9}"/>
              </a:ext>
            </a:extLst>
          </p:cNvPr>
          <p:cNvSpPr>
            <a:spLocks noGrp="1"/>
          </p:cNvSpPr>
          <p:nvPr>
            <p:ph type="ftr" sz="quarter" idx="3"/>
          </p:nvPr>
        </p:nvSpPr>
        <p:spPr>
          <a:xfrm>
            <a:off x="6096000" y="6459481"/>
            <a:ext cx="4246565" cy="130479"/>
          </a:xfrm>
          <a:prstGeom prst="rect">
            <a:avLst/>
          </a:prstGeom>
        </p:spPr>
        <p:txBody>
          <a:bodyPr vert="horz" wrap="none" lIns="0" tIns="0" rIns="0" bIns="0" rtlCol="0" anchor="t" anchorCtr="0">
            <a:noAutofit/>
          </a:bodyPr>
          <a:lstStyle>
            <a:lvl1pPr algn="r">
              <a:defRPr sz="700">
                <a:solidFill>
                  <a:schemeClr val="tx1"/>
                </a:solidFill>
                <a:latin typeface="Inter Medium" panose="02000503000000020004" pitchFamily="2" charset="0"/>
                <a:ea typeface="Inter Medium" panose="02000503000000020004" pitchFamily="2" charset="0"/>
              </a:defRPr>
            </a:lvl1pPr>
          </a:lstStyle>
          <a:p>
            <a:r>
              <a:rPr lang="en-GB"/>
              <a:t>Title of presentation (Change via "INSERT &gt; Header &amp; Footer")</a:t>
            </a:r>
          </a:p>
        </p:txBody>
      </p:sp>
      <p:sp>
        <p:nvSpPr>
          <p:cNvPr id="2" name="Titelplatzhalter 1">
            <a:extLst>
              <a:ext uri="{FF2B5EF4-FFF2-40B4-BE49-F238E27FC236}">
                <a16:creationId xmlns:a16="http://schemas.microsoft.com/office/drawing/2014/main" id="{2D9237A6-A30E-BAF9-E634-5A3457BD2B3A}"/>
              </a:ext>
            </a:extLst>
          </p:cNvPr>
          <p:cNvSpPr>
            <a:spLocks noGrp="1"/>
          </p:cNvSpPr>
          <p:nvPr>
            <p:ph type="title"/>
          </p:nvPr>
        </p:nvSpPr>
        <p:spPr>
          <a:xfrm>
            <a:off x="515937" y="620714"/>
            <a:ext cx="11160125" cy="755650"/>
          </a:xfrm>
          <a:prstGeom prst="rect">
            <a:avLst/>
          </a:prstGeom>
        </p:spPr>
        <p:txBody>
          <a:bodyPr vert="horz" lIns="0" tIns="0" rIns="0" bIns="0" rtlCol="0" anchor="t" anchorCtr="0">
            <a:noAutofit/>
          </a:bodyPr>
          <a:lstStyle/>
          <a:p>
            <a:r>
              <a:rPr lang="en-GB"/>
              <a:t>Headline</a:t>
            </a:r>
          </a:p>
        </p:txBody>
      </p:sp>
      <p:sp>
        <p:nvSpPr>
          <p:cNvPr id="3" name="Textplatzhalter 2">
            <a:extLst>
              <a:ext uri="{FF2B5EF4-FFF2-40B4-BE49-F238E27FC236}">
                <a16:creationId xmlns:a16="http://schemas.microsoft.com/office/drawing/2014/main" id="{DBDE46C2-FD1F-6925-3447-1FEED288303B}"/>
              </a:ext>
            </a:extLst>
          </p:cNvPr>
          <p:cNvSpPr>
            <a:spLocks noGrp="1"/>
          </p:cNvSpPr>
          <p:nvPr>
            <p:ph type="body" idx="1"/>
          </p:nvPr>
        </p:nvSpPr>
        <p:spPr>
          <a:xfrm>
            <a:off x="515938" y="2241549"/>
            <a:ext cx="6948488" cy="4103689"/>
          </a:xfrm>
          <a:prstGeom prst="rect">
            <a:avLst/>
          </a:prstGeom>
        </p:spPr>
        <p:txBody>
          <a:bodyPr vert="horz" lIns="0" tIns="0" rIns="0" bIns="0" rtlCol="0" anchor="t" anchorCtr="0">
            <a:noAutofit/>
          </a:bodyPr>
          <a:lstStyle/>
          <a:p>
            <a:pPr lvl="0"/>
            <a:r>
              <a:rPr lang="en-GB"/>
              <a:t>Text</a:t>
            </a:r>
          </a:p>
          <a:p>
            <a:pPr lvl="1"/>
            <a:r>
              <a:rPr lang="en-GB"/>
              <a:t>Text</a:t>
            </a:r>
          </a:p>
          <a:p>
            <a:pPr lvl="2"/>
            <a:r>
              <a:rPr lang="en-GB"/>
              <a:t>Text</a:t>
            </a:r>
          </a:p>
          <a:p>
            <a:pPr lvl="3"/>
            <a:r>
              <a:rPr lang="en-GB"/>
              <a:t>Text</a:t>
            </a:r>
          </a:p>
          <a:p>
            <a:pPr lvl="4"/>
            <a:r>
              <a:rPr lang="en-GB"/>
              <a:t>Text</a:t>
            </a:r>
          </a:p>
        </p:txBody>
      </p:sp>
      <p:sp>
        <p:nvSpPr>
          <p:cNvPr id="6" name="Foliennummernplatzhalter 5">
            <a:extLst>
              <a:ext uri="{FF2B5EF4-FFF2-40B4-BE49-F238E27FC236}">
                <a16:creationId xmlns:a16="http://schemas.microsoft.com/office/drawing/2014/main" id="{EC76DDDF-AAC4-2A06-25C0-0D0CABAFC46C}"/>
              </a:ext>
            </a:extLst>
          </p:cNvPr>
          <p:cNvSpPr>
            <a:spLocks noGrp="1"/>
          </p:cNvSpPr>
          <p:nvPr>
            <p:ph type="sldNum" sz="quarter" idx="4"/>
          </p:nvPr>
        </p:nvSpPr>
        <p:spPr>
          <a:xfrm>
            <a:off x="11304588" y="6452338"/>
            <a:ext cx="371475" cy="130479"/>
          </a:xfrm>
          <a:prstGeom prst="rect">
            <a:avLst/>
          </a:prstGeom>
        </p:spPr>
        <p:txBody>
          <a:bodyPr vert="horz" lIns="0" tIns="0" rIns="0" bIns="0" rtlCol="0" anchor="t" anchorCtr="0">
            <a:noAutofit/>
          </a:bodyPr>
          <a:lstStyle>
            <a:lvl1pPr algn="r">
              <a:defRPr sz="700">
                <a:solidFill>
                  <a:schemeClr val="tx1"/>
                </a:solidFill>
                <a:latin typeface="+mj-lt"/>
              </a:defRPr>
            </a:lvl1pPr>
          </a:lstStyle>
          <a:p>
            <a:fld id="{BBE0597C-028E-473F-BF50-BBB8B8A24EC3}" type="slidenum">
              <a:rPr lang="en-GB" smtClean="0"/>
              <a:pPr/>
              <a:t>‹#›</a:t>
            </a:fld>
            <a:endParaRPr lang="en-GB"/>
          </a:p>
        </p:txBody>
      </p:sp>
      <p:pic>
        <p:nvPicPr>
          <p:cNvPr id="7" name="Ábra 6">
            <a:extLst>
              <a:ext uri="{FF2B5EF4-FFF2-40B4-BE49-F238E27FC236}">
                <a16:creationId xmlns:a16="http://schemas.microsoft.com/office/drawing/2014/main" id="{030FD771-33C6-CEE6-33D9-21236A99A1AD}"/>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515935" y="6452338"/>
            <a:ext cx="793268" cy="231794"/>
          </a:xfrm>
          <a:prstGeom prst="rect">
            <a:avLst/>
          </a:prstGeom>
        </p:spPr>
      </p:pic>
    </p:spTree>
    <p:extLst>
      <p:ext uri="{BB962C8B-B14F-4D97-AF65-F5344CB8AC3E}">
        <p14:creationId xmlns:p14="http://schemas.microsoft.com/office/powerpoint/2010/main" val="383667308"/>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75" r:id="rId4"/>
    <p:sldLayoutId id="2147483658" r:id="rId5"/>
    <p:sldLayoutId id="2147483659" r:id="rId6"/>
    <p:sldLayoutId id="2147483660" r:id="rId7"/>
    <p:sldLayoutId id="2147483661" r:id="rId8"/>
    <p:sldLayoutId id="2147483662" r:id="rId9"/>
    <p:sldLayoutId id="2147483673" r:id="rId10"/>
    <p:sldLayoutId id="2147483672" r:id="rId11"/>
    <p:sldLayoutId id="2147483674" r:id="rId12"/>
    <p:sldLayoutId id="2147483671" r:id="rId13"/>
    <p:sldLayoutId id="2147483663" r:id="rId14"/>
    <p:sldLayoutId id="2147483650" r:id="rId15"/>
    <p:sldLayoutId id="2147483664" r:id="rId16"/>
    <p:sldLayoutId id="2147483665" r:id="rId17"/>
    <p:sldLayoutId id="2147483666" r:id="rId18"/>
    <p:sldLayoutId id="2147483667" r:id="rId19"/>
    <p:sldLayoutId id="2147483678" r:id="rId20"/>
    <p:sldLayoutId id="2147483668" r:id="rId21"/>
    <p:sldLayoutId id="2147483669" r:id="rId22"/>
    <p:sldLayoutId id="2147483679" r:id="rId23"/>
    <p:sldLayoutId id="2147483680" r:id="rId24"/>
    <p:sldLayoutId id="2147483654" r:id="rId25"/>
    <p:sldLayoutId id="2147483655" r:id="rId26"/>
    <p:sldLayoutId id="2147483676" r:id="rId27"/>
    <p:sldLayoutId id="2147483677"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Lst>
  <p:hf hdr="0"/>
  <p:txStyles>
    <p:titleStyle>
      <a:lvl1pPr algn="l" defTabSz="914400" rtl="0" eaLnBrk="1" latinLnBrk="0" hangingPunct="1">
        <a:lnSpc>
          <a:spcPct val="92000"/>
        </a:lnSpc>
        <a:spcBef>
          <a:spcPct val="0"/>
        </a:spcBef>
        <a:buNone/>
        <a:defRPr sz="3000" b="1" kern="1200">
          <a:solidFill>
            <a:schemeClr val="tx1"/>
          </a:solidFill>
          <a:latin typeface="+mn-lt"/>
          <a:ea typeface="+mj-ea"/>
          <a:cs typeface="+mj-cs"/>
        </a:defRPr>
      </a:lvl1pPr>
    </p:titleStyle>
    <p:bodyStyle>
      <a:lvl1pPr marL="0" indent="0" algn="l" defTabSz="914400" rtl="0" eaLnBrk="1" latinLnBrk="0" hangingPunct="1">
        <a:lnSpc>
          <a:spcPct val="107000"/>
        </a:lnSpc>
        <a:spcBef>
          <a:spcPts val="0"/>
        </a:spcBef>
        <a:spcAft>
          <a:spcPts val="1200"/>
        </a:spcAft>
        <a:buFont typeface="Symbol" panose="05050102010706020507" pitchFamily="18" charset="2"/>
        <a:buNone/>
        <a:defRPr sz="1600" kern="1200">
          <a:solidFill>
            <a:schemeClr val="tx1"/>
          </a:solidFill>
          <a:latin typeface="+mn-lt"/>
          <a:ea typeface="+mn-ea"/>
          <a:cs typeface="+mn-cs"/>
        </a:defRPr>
      </a:lvl1pPr>
      <a:lvl2pPr marL="176213" indent="-176213"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2pPr>
      <a:lvl3pPr marL="361950" indent="-187325"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3pPr>
      <a:lvl4pPr marL="538163" indent="-177800"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4pPr>
      <a:lvl5pPr marL="715963" indent="-176213"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1412" userDrawn="1">
          <p15:clr>
            <a:srgbClr val="F26B43"/>
          </p15:clr>
        </p15:guide>
        <p15:guide id="4" orient="horz" pos="3997" userDrawn="1">
          <p15:clr>
            <a:srgbClr val="F26B43"/>
          </p15:clr>
        </p15:guide>
        <p15:guide id="5" orient="horz" pos="867" userDrawn="1">
          <p15:clr>
            <a:srgbClr val="F26B43"/>
          </p15:clr>
        </p15:guide>
        <p15:guide id="6" orient="horz" pos="391" userDrawn="1">
          <p15:clr>
            <a:srgbClr val="F26B43"/>
          </p15:clr>
        </p15:guide>
        <p15:guide id="7" pos="4838" userDrawn="1">
          <p15:clr>
            <a:srgbClr val="F26B43"/>
          </p15:clr>
        </p15:guide>
        <p15:guide id="8" pos="4702" userDrawn="1">
          <p15:clr>
            <a:srgbClr val="F26B43"/>
          </p15:clr>
        </p15:guide>
        <p15:guide id="9"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4.wdp"/><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4.xml"/><Relationship Id="rId7"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26.xml"/><Relationship Id="rId5" Type="http://schemas.openxmlformats.org/officeDocument/2006/relationships/slide" Target="slide19.xml"/><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19.jfif"/></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el 31">
            <a:extLst>
              <a:ext uri="{FF2B5EF4-FFF2-40B4-BE49-F238E27FC236}">
                <a16:creationId xmlns:a16="http://schemas.microsoft.com/office/drawing/2014/main" id="{52F24E11-5334-5013-57CF-38A9FD71210C}"/>
              </a:ext>
            </a:extLst>
          </p:cNvPr>
          <p:cNvSpPr>
            <a:spLocks noGrp="1"/>
          </p:cNvSpPr>
          <p:nvPr>
            <p:ph type="ctrTitle"/>
          </p:nvPr>
        </p:nvSpPr>
        <p:spPr>
          <a:xfrm>
            <a:off x="515936" y="5324475"/>
            <a:ext cx="11160125" cy="570412"/>
          </a:xfrm>
        </p:spPr>
        <p:txBody>
          <a:bodyPr anchor="t">
            <a:normAutofit/>
          </a:bodyPr>
          <a:lstStyle/>
          <a:p>
            <a:r>
              <a:rPr lang="hu-HU" sz="3600" dirty="0"/>
              <a:t>Makrogazdasági kitekintő</a:t>
            </a:r>
            <a:endParaRPr lang="de-DE" sz="3600" dirty="0"/>
          </a:p>
        </p:txBody>
      </p:sp>
      <p:sp>
        <p:nvSpPr>
          <p:cNvPr id="5" name="Foliennummernplatzhalter 4" hidden="1">
            <a:extLst>
              <a:ext uri="{FF2B5EF4-FFF2-40B4-BE49-F238E27FC236}">
                <a16:creationId xmlns:a16="http://schemas.microsoft.com/office/drawing/2014/main" id="{5D88DD88-D221-6081-1778-266739FBE4BA}"/>
              </a:ext>
            </a:extLst>
          </p:cNvPr>
          <p:cNvSpPr>
            <a:spLocks noGrp="1"/>
          </p:cNvSpPr>
          <p:nvPr>
            <p:ph type="sldNum" sz="quarter" idx="4294967295"/>
          </p:nvPr>
        </p:nvSpPr>
        <p:spPr>
          <a:xfrm>
            <a:off x="11304588" y="6452338"/>
            <a:ext cx="371475" cy="130479"/>
          </a:xfrm>
        </p:spPr>
        <p:txBody>
          <a:bodyPr/>
          <a:lstStyle/>
          <a:p>
            <a:pPr>
              <a:spcAft>
                <a:spcPts val="600"/>
              </a:spcAft>
            </a:pPr>
            <a:fld id="{BBE0597C-028E-473F-BF50-BBB8B8A24EC3}" type="slidenum">
              <a:rPr lang="en-GB" smtClean="0"/>
              <a:pPr>
                <a:spcAft>
                  <a:spcPts val="600"/>
                </a:spcAft>
              </a:pPr>
              <a:t>1</a:t>
            </a:fld>
            <a:endParaRPr lang="en-GB" dirty="0"/>
          </a:p>
        </p:txBody>
      </p:sp>
      <p:sp>
        <p:nvSpPr>
          <p:cNvPr id="2" name="Titel 31">
            <a:extLst>
              <a:ext uri="{FF2B5EF4-FFF2-40B4-BE49-F238E27FC236}">
                <a16:creationId xmlns:a16="http://schemas.microsoft.com/office/drawing/2014/main" id="{9787D427-2658-BFB4-55CD-0D518121F298}"/>
              </a:ext>
            </a:extLst>
          </p:cNvPr>
          <p:cNvSpPr txBox="1">
            <a:spLocks/>
          </p:cNvSpPr>
          <p:nvPr/>
        </p:nvSpPr>
        <p:spPr>
          <a:xfrm>
            <a:off x="515936" y="6088652"/>
            <a:ext cx="11160125" cy="856162"/>
          </a:xfrm>
          <a:prstGeom prst="rect">
            <a:avLst/>
          </a:prstGeom>
        </p:spPr>
        <p:txBody>
          <a:bodyPr vert="horz" lIns="0" tIns="0" rIns="0" bIns="0" rtlCol="0" anchor="t" anchorCtr="0">
            <a:normAutofit/>
          </a:bodyPr>
          <a:lstStyle>
            <a:lvl1pPr algn="l" defTabSz="914400" rtl="0" eaLnBrk="1" latinLnBrk="0" hangingPunct="1">
              <a:lnSpc>
                <a:spcPct val="92000"/>
              </a:lnSpc>
              <a:spcBef>
                <a:spcPct val="0"/>
              </a:spcBef>
              <a:buNone/>
              <a:defRPr sz="5000" b="0" kern="1200">
                <a:solidFill>
                  <a:schemeClr val="bg1"/>
                </a:solidFill>
                <a:latin typeface="+mj-lt"/>
                <a:ea typeface="+mj-ea"/>
                <a:cs typeface="+mj-cs"/>
              </a:defRPr>
            </a:lvl1pPr>
          </a:lstStyle>
          <a:p>
            <a:r>
              <a:rPr lang="hu-HU" sz="2800" dirty="0"/>
              <a:t>2024. november</a:t>
            </a:r>
            <a:endParaRPr lang="de-DE" sz="2800" dirty="0"/>
          </a:p>
        </p:txBody>
      </p:sp>
      <p:sp>
        <p:nvSpPr>
          <p:cNvPr id="4" name="Szövegdoboz 3">
            <a:extLst>
              <a:ext uri="{FF2B5EF4-FFF2-40B4-BE49-F238E27FC236}">
                <a16:creationId xmlns:a16="http://schemas.microsoft.com/office/drawing/2014/main" id="{1E7961EE-6F25-1E07-BD78-6DB4FC621855}"/>
              </a:ext>
            </a:extLst>
          </p:cNvPr>
          <p:cNvSpPr txBox="1"/>
          <p:nvPr/>
        </p:nvSpPr>
        <p:spPr>
          <a:xfrm>
            <a:off x="7248525" y="152680"/>
            <a:ext cx="5010150" cy="646331"/>
          </a:xfrm>
          <a:prstGeom prst="rect">
            <a:avLst/>
          </a:prstGeom>
          <a:noFill/>
        </p:spPr>
        <p:txBody>
          <a:bodyPr wrap="square">
            <a:spAutoFit/>
          </a:bodyPr>
          <a:lstStyle/>
          <a:p>
            <a:r>
              <a:rPr lang="hu-HU" sz="3600" b="1" dirty="0">
                <a:solidFill>
                  <a:schemeClr val="bg1"/>
                </a:solidFill>
              </a:rPr>
              <a:t>Pénz- és Tőkepiacok</a:t>
            </a:r>
          </a:p>
        </p:txBody>
      </p:sp>
      <p:sp>
        <p:nvSpPr>
          <p:cNvPr id="3" name="Titel 31">
            <a:extLst>
              <a:ext uri="{FF2B5EF4-FFF2-40B4-BE49-F238E27FC236}">
                <a16:creationId xmlns:a16="http://schemas.microsoft.com/office/drawing/2014/main" id="{ED352DC3-5C92-D7CC-1516-50F8E80D7DA3}"/>
              </a:ext>
            </a:extLst>
          </p:cNvPr>
          <p:cNvSpPr txBox="1">
            <a:spLocks/>
          </p:cNvSpPr>
          <p:nvPr/>
        </p:nvSpPr>
        <p:spPr>
          <a:xfrm>
            <a:off x="515936" y="3495675"/>
            <a:ext cx="11160125" cy="570412"/>
          </a:xfrm>
          <a:prstGeom prst="rect">
            <a:avLst/>
          </a:prstGeom>
        </p:spPr>
        <p:txBody>
          <a:bodyPr vert="horz" lIns="0" tIns="0" rIns="0" bIns="0" rtlCol="0" anchor="t" anchorCtr="0">
            <a:noAutofit/>
          </a:bodyPr>
          <a:lstStyle>
            <a:lvl1pPr algn="l" defTabSz="914400" rtl="0" eaLnBrk="1" latinLnBrk="0" hangingPunct="1">
              <a:lnSpc>
                <a:spcPct val="92000"/>
              </a:lnSpc>
              <a:spcBef>
                <a:spcPct val="0"/>
              </a:spcBef>
              <a:buNone/>
              <a:defRPr sz="5000" b="0" kern="1200">
                <a:solidFill>
                  <a:schemeClr val="bg1"/>
                </a:solidFill>
                <a:latin typeface="+mj-lt"/>
                <a:ea typeface="+mj-ea"/>
                <a:cs typeface="+mj-cs"/>
              </a:defRPr>
            </a:lvl1pPr>
          </a:lstStyle>
          <a:p>
            <a:r>
              <a:rPr lang="hu-HU" dirty="0"/>
              <a:t>Óvatos szereplők, bizonytalan kilátások</a:t>
            </a:r>
            <a:endParaRPr lang="de-DE" dirty="0"/>
          </a:p>
        </p:txBody>
      </p:sp>
    </p:spTree>
    <p:extLst>
      <p:ext uri="{BB962C8B-B14F-4D97-AF65-F5344CB8AC3E}">
        <p14:creationId xmlns:p14="http://schemas.microsoft.com/office/powerpoint/2010/main" val="13773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623886" y="430375"/>
            <a:ext cx="11160125" cy="755650"/>
          </a:xfrm>
        </p:spPr>
        <p:txBody>
          <a:bodyPr/>
          <a:lstStyle/>
          <a:p>
            <a:r>
              <a:rPr lang="hu-HU" dirty="0"/>
              <a:t>Eurózóna: túl a mélyponton, de maradtak a lefelé mutató kockázatok </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10</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5988053" y="1317507"/>
            <a:ext cx="5646734" cy="4951762"/>
          </a:xfrm>
        </p:spPr>
        <p:txBody>
          <a:bodyPr/>
          <a:lstStyle/>
          <a:p>
            <a:pPr algn="just">
              <a:lnSpc>
                <a:spcPct val="130000"/>
              </a:lnSpc>
              <a:spcAft>
                <a:spcPts val="600"/>
              </a:spcAft>
            </a:pPr>
            <a:r>
              <a:rPr lang="hu-HU" sz="1400" dirty="0"/>
              <a:t>A legfrissebb GDP adatok alapján a Eurózóna gazdasága túljuthatott a mélyponton. A harmadik negyedévben a negyedéves növekedés meglepően erős, 0,4 százalékos volt. Pozitív hír volt, hogy a német gazdaságnak is „sikerült” kisebb mértékben növekedni a megelőző negyedévhez képest – bár az előzetes indikátorok nem erre utaltak. </a:t>
            </a:r>
          </a:p>
          <a:p>
            <a:pPr algn="just">
              <a:lnSpc>
                <a:spcPct val="130000"/>
              </a:lnSpc>
              <a:spcAft>
                <a:spcPts val="600"/>
              </a:spcAft>
            </a:pPr>
            <a:r>
              <a:rPr lang="hu-HU" sz="1400" dirty="0"/>
              <a:t>2025-ben a várt jóval alacsonyabb kamatszint segítheti mind a fogyasztás, mind a beruházások élénkülését. Ugyanakkor </a:t>
            </a:r>
            <a:r>
              <a:rPr lang="en-US" sz="1400" dirty="0"/>
              <a:t>Donald Trump</a:t>
            </a:r>
            <a:r>
              <a:rPr lang="hu-HU" sz="1400" dirty="0"/>
              <a:t> gazdaságpolitikája lefelé mutató növekedési kockázatot jelez a kivetni szándékozott vámtarifák révén, ami tovább növeli az előrejelzés bizonytalanságait. Egyelőre ugyanis nem világos, hogy milyen erősségűek lesznek a tervezett protekcionista intézkedések. </a:t>
            </a:r>
          </a:p>
          <a:p>
            <a:pPr algn="just">
              <a:lnSpc>
                <a:spcPct val="130000"/>
              </a:lnSpc>
              <a:spcAft>
                <a:spcPts val="600"/>
              </a:spcAft>
            </a:pPr>
            <a:r>
              <a:rPr lang="hu-HU" sz="1400" dirty="0"/>
              <a:t>Nem kizárt, hogy a negatív GDP hatások nem feltétlenül a jövő évben, hanem inkább 2026-ban mutatkoznak majd, ennek megfelelően a 2025-ös növekedési várakozások csak kisebb mértékben módosultak lefelé. </a:t>
            </a:r>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203948" y="6269269"/>
            <a:ext cx="5472113" cy="210186"/>
          </a:xfrm>
        </p:spPr>
        <p:txBody>
          <a:bodyPr/>
          <a:lstStyle/>
          <a:p>
            <a:pPr algn="r"/>
            <a:r>
              <a:rPr lang="hu-HU"/>
              <a:t>Forrás: Eurostat, </a:t>
            </a:r>
            <a:r>
              <a:rPr lang="hu-HU" err="1"/>
              <a:t>Bloomberg</a:t>
            </a:r>
            <a:r>
              <a:rPr lang="hu-HU"/>
              <a:t>, Erste Research</a:t>
            </a:r>
            <a:endParaRPr lang="de-DE"/>
          </a:p>
        </p:txBody>
      </p:sp>
      <p:graphicFrame>
        <p:nvGraphicFramePr>
          <p:cNvPr id="6" name="Diagram helye 13">
            <a:extLst>
              <a:ext uri="{FF2B5EF4-FFF2-40B4-BE49-F238E27FC236}">
                <a16:creationId xmlns:a16="http://schemas.microsoft.com/office/drawing/2014/main" id="{5B40C0D6-7687-0BFD-F6D6-79FC48906895}"/>
              </a:ext>
            </a:extLst>
          </p:cNvPr>
          <p:cNvGraphicFramePr>
            <a:graphicFrameLocks noGrp="1"/>
          </p:cNvGraphicFramePr>
          <p:nvPr>
            <p:ph type="chart" sz="quarter" idx="16"/>
            <p:extLst>
              <p:ext uri="{D42A27DB-BD31-4B8C-83A1-F6EECF244321}">
                <p14:modId xmlns:p14="http://schemas.microsoft.com/office/powerpoint/2010/main" val="4253448672"/>
              </p:ext>
            </p:extLst>
          </p:nvPr>
        </p:nvGraphicFramePr>
        <p:xfrm>
          <a:off x="283059" y="1673639"/>
          <a:ext cx="5472112" cy="390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5844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623886" y="430375"/>
            <a:ext cx="11160125" cy="755650"/>
          </a:xfrm>
        </p:spPr>
        <p:txBody>
          <a:bodyPr/>
          <a:lstStyle/>
          <a:p>
            <a:r>
              <a:rPr lang="hu-HU" dirty="0"/>
              <a:t>Eurózóna: a 2 százalékos célon a „</a:t>
            </a:r>
            <a:r>
              <a:rPr lang="hu-HU" dirty="0" err="1"/>
              <a:t>headline</a:t>
            </a:r>
            <a:r>
              <a:rPr lang="hu-HU" dirty="0"/>
              <a:t>” inflációs index</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11</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096000" y="1367445"/>
            <a:ext cx="5637205" cy="4579973"/>
          </a:xfrm>
        </p:spPr>
        <p:txBody>
          <a:bodyPr/>
          <a:lstStyle/>
          <a:p>
            <a:pPr algn="just">
              <a:lnSpc>
                <a:spcPct val="130000"/>
              </a:lnSpc>
              <a:spcAft>
                <a:spcPts val="600"/>
              </a:spcAft>
            </a:pPr>
            <a:r>
              <a:rPr lang="hu-HU" sz="1400" dirty="0"/>
              <a:t>Októberben az Eurózónában a teljes éves infláció 2 százalékon állt – összhangban az EKB céljával. Az éves szintű maginflációs mutató az eltelt pár hónapban stabilan kicsivel 3 százalék alatt tartózkodott (az októberi érték 2,7 százalék volt). A maginflációs mutatót továbbra a szolgáltatások inflációja tartja még mindig viszonylag magasan – legfrissebb érték 3,9 százalék volt éves szinten. </a:t>
            </a:r>
          </a:p>
          <a:p>
            <a:pPr algn="just">
              <a:lnSpc>
                <a:spcPct val="130000"/>
              </a:lnSpc>
              <a:spcAft>
                <a:spcPts val="600"/>
              </a:spcAft>
            </a:pPr>
            <a:r>
              <a:rPr lang="hu-HU" sz="1400" dirty="0"/>
              <a:t>Az elkövetkező időszakban a bérek növekedési ütemének várt lassulásával párhuzamosan mind a szolgáltatások inflációja, mind a maginfláció tovább lassulhat, ami inflációs oldalról lehetővé teszi a viszonylag intenzív EKB kamatcsökkentések folytatását. Ezt a bizonytalan gazdasági kilátások is indokolhatják.  </a:t>
            </a:r>
          </a:p>
          <a:p>
            <a:pPr algn="just">
              <a:lnSpc>
                <a:spcPct val="130000"/>
              </a:lnSpc>
              <a:spcAft>
                <a:spcPts val="600"/>
              </a:spcAft>
            </a:pPr>
            <a:r>
              <a:rPr lang="hu-HU" sz="1400" dirty="0"/>
              <a:t>A jelenlegi várakozások szerint mind 2025-ben, mind 2026-ban az EKB 2 százalékos célja körül stabilizálódhat az infláció. A legnagyobb bizonytalanságot most inkább a maginfláción kívüli tételek, az élelmiszer- és az energiaárak hordozzák. </a:t>
            </a:r>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183308" y="6266742"/>
            <a:ext cx="5472113" cy="210186"/>
          </a:xfrm>
        </p:spPr>
        <p:txBody>
          <a:bodyPr/>
          <a:lstStyle/>
          <a:p>
            <a:pPr algn="r"/>
            <a:r>
              <a:rPr lang="hu-HU"/>
              <a:t>Forrás: Eurostat, </a:t>
            </a:r>
            <a:r>
              <a:rPr lang="hu-HU" err="1"/>
              <a:t>Bloomberg</a:t>
            </a:r>
            <a:r>
              <a:rPr lang="hu-HU"/>
              <a:t>, Erste Research</a:t>
            </a:r>
            <a:endParaRPr lang="de-DE"/>
          </a:p>
        </p:txBody>
      </p:sp>
      <p:graphicFrame>
        <p:nvGraphicFramePr>
          <p:cNvPr id="20" name="Diagram helye 19">
            <a:extLst>
              <a:ext uri="{FF2B5EF4-FFF2-40B4-BE49-F238E27FC236}">
                <a16:creationId xmlns:a16="http://schemas.microsoft.com/office/drawing/2014/main" id="{7006C5FB-44F7-BF26-F9C6-A7B111EF31CA}"/>
              </a:ext>
            </a:extLst>
          </p:cNvPr>
          <p:cNvGraphicFramePr>
            <a:graphicFrameLocks noGrp="1"/>
          </p:cNvGraphicFramePr>
          <p:nvPr>
            <p:ph type="chart" sz="quarter" idx="16"/>
            <p:extLst>
              <p:ext uri="{D42A27DB-BD31-4B8C-83A1-F6EECF244321}">
                <p14:modId xmlns:p14="http://schemas.microsoft.com/office/powerpoint/2010/main" val="482826175"/>
              </p:ext>
            </p:extLst>
          </p:nvPr>
        </p:nvGraphicFramePr>
        <p:xfrm>
          <a:off x="276224" y="1476000"/>
          <a:ext cx="5472000" cy="390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298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312736" y="325998"/>
            <a:ext cx="11563034" cy="755650"/>
          </a:xfrm>
        </p:spPr>
        <p:txBody>
          <a:bodyPr/>
          <a:lstStyle/>
          <a:p>
            <a:r>
              <a:rPr lang="hu-HU"/>
              <a:t>Extrán fontossá válhatnak a bizalmi indexek</a:t>
            </a:r>
            <a:endParaRPr lang="de-DE"/>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12</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203949" y="1359963"/>
            <a:ext cx="5472110" cy="4696565"/>
          </a:xfrm>
        </p:spPr>
        <p:txBody>
          <a:bodyPr/>
          <a:lstStyle/>
          <a:p>
            <a:pPr algn="just">
              <a:lnSpc>
                <a:spcPct val="120000"/>
              </a:lnSpc>
              <a:spcAft>
                <a:spcPts val="600"/>
              </a:spcAft>
            </a:pPr>
            <a:r>
              <a:rPr lang="hu-HU" sz="1400" dirty="0"/>
              <a:t>A pandémiával egy új, a korábbinál lényegesen </a:t>
            </a:r>
            <a:r>
              <a:rPr lang="hu-HU" sz="1400" dirty="0" err="1"/>
              <a:t>volatilisebb</a:t>
            </a:r>
            <a:r>
              <a:rPr lang="hu-HU" sz="1400" dirty="0"/>
              <a:t> világ köszöntött be a globális gazdaságban. A szélsőséges kilengések azóta is jellemzőek, és </a:t>
            </a:r>
            <a:r>
              <a:rPr lang="hu-HU" sz="1400" dirty="0" err="1"/>
              <a:t>előretekintve</a:t>
            </a:r>
            <a:r>
              <a:rPr lang="hu-HU" sz="1400" dirty="0"/>
              <a:t> sokszor a változások iránya is bizonytalan. </a:t>
            </a:r>
          </a:p>
          <a:p>
            <a:pPr algn="just">
              <a:lnSpc>
                <a:spcPct val="120000"/>
              </a:lnSpc>
              <a:spcAft>
                <a:spcPts val="600"/>
              </a:spcAft>
            </a:pPr>
            <a:r>
              <a:rPr lang="hu-HU" sz="1400" dirty="0"/>
              <a:t>Ebben a „ködös” környezetben kerülhetnek még inkább fókuszba a „</a:t>
            </a:r>
            <a:r>
              <a:rPr lang="hu-HU" sz="1400" dirty="0" err="1"/>
              <a:t>soft</a:t>
            </a:r>
            <a:r>
              <a:rPr lang="hu-HU" sz="1400" dirty="0"/>
              <a:t>” indikátorok, melyek közül a legmegbízhatóbbak talán a kérdőíves konjunktúra felmérések eredményei.</a:t>
            </a:r>
          </a:p>
          <a:p>
            <a:pPr algn="just">
              <a:lnSpc>
                <a:spcPct val="120000"/>
              </a:lnSpc>
              <a:spcAft>
                <a:spcPts val="600"/>
              </a:spcAft>
            </a:pPr>
            <a:r>
              <a:rPr lang="hu-HU" sz="1400" dirty="0"/>
              <a:t>E tekintetben azt láthatjuk mind az Eurózónában, mind az USA-ban, hogy a szolgáltatások a pozitív tartományban, azaz 50 pont felett alakulnak, ugyanakkor a feldolgozóipar indexei - főként a valutaövezetben - már két és fél éve - a recessziót jelző, 50-es küszöbérték alatti negatív tartományban állnak. </a:t>
            </a:r>
          </a:p>
          <a:p>
            <a:pPr algn="just">
              <a:lnSpc>
                <a:spcPct val="120000"/>
              </a:lnSpc>
              <a:spcAft>
                <a:spcPts val="600"/>
              </a:spcAft>
            </a:pPr>
            <a:r>
              <a:rPr lang="hu-HU" sz="1400" dirty="0"/>
              <a:t>A korábbi évek alapján azt várhatjuk, hogy az esetleges későbbi felívelés először ezeken a mutatókon fog látszódni, mielőtt a szokásos „</a:t>
            </a:r>
            <a:r>
              <a:rPr lang="hu-HU" sz="1400" dirty="0" err="1"/>
              <a:t>hard</a:t>
            </a:r>
            <a:r>
              <a:rPr lang="hu-HU" sz="1400" dirty="0"/>
              <a:t>” konjunktúra adatok (ipari termelés, GDP, stb.) ezt jeleznék.</a:t>
            </a:r>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p:txBody>
          <a:bodyPr/>
          <a:lstStyle/>
          <a:p>
            <a:pPr algn="r"/>
            <a:r>
              <a:rPr lang="hu-HU" dirty="0"/>
              <a:t>Forrás: </a:t>
            </a:r>
            <a:r>
              <a:rPr lang="hu-HU" dirty="0" err="1"/>
              <a:t>Bloomberg</a:t>
            </a:r>
            <a:r>
              <a:rPr lang="hu-HU" dirty="0"/>
              <a:t>, Erste Research</a:t>
            </a:r>
            <a:endParaRPr lang="de-DE" dirty="0"/>
          </a:p>
        </p:txBody>
      </p:sp>
      <p:graphicFrame>
        <p:nvGraphicFramePr>
          <p:cNvPr id="6" name="Diagram helye 5">
            <a:extLst>
              <a:ext uri="{FF2B5EF4-FFF2-40B4-BE49-F238E27FC236}">
                <a16:creationId xmlns:a16="http://schemas.microsoft.com/office/drawing/2014/main" id="{2B5BA7CA-C72D-B656-89B5-85AEE09F7764}"/>
              </a:ext>
            </a:extLst>
          </p:cNvPr>
          <p:cNvGraphicFramePr>
            <a:graphicFrameLocks noGrp="1"/>
          </p:cNvGraphicFramePr>
          <p:nvPr>
            <p:ph type="chart" sz="quarter" idx="16"/>
            <p:extLst>
              <p:ext uri="{D42A27DB-BD31-4B8C-83A1-F6EECF244321}">
                <p14:modId xmlns:p14="http://schemas.microsoft.com/office/powerpoint/2010/main" val="597486816"/>
              </p:ext>
            </p:extLst>
          </p:nvPr>
        </p:nvGraphicFramePr>
        <p:xfrm>
          <a:off x="312736" y="1485000"/>
          <a:ext cx="5472000" cy="390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125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2" name="Titel 31">
            <a:extLst>
              <a:ext uri="{FF2B5EF4-FFF2-40B4-BE49-F238E27FC236}">
                <a16:creationId xmlns:a16="http://schemas.microsoft.com/office/drawing/2014/main" id="{52F24E11-5334-5013-57CF-38A9FD71210C}"/>
              </a:ext>
            </a:extLst>
          </p:cNvPr>
          <p:cNvSpPr>
            <a:spLocks noGrp="1"/>
          </p:cNvSpPr>
          <p:nvPr>
            <p:ph type="ctrTitle"/>
          </p:nvPr>
        </p:nvSpPr>
        <p:spPr>
          <a:xfrm>
            <a:off x="515937" y="3829049"/>
            <a:ext cx="11160125" cy="1571626"/>
          </a:xfrm>
        </p:spPr>
        <p:txBody>
          <a:bodyPr anchor="t">
            <a:normAutofit/>
          </a:bodyPr>
          <a:lstStyle/>
          <a:p>
            <a:r>
              <a:rPr lang="hu-HU"/>
              <a:t>Növekedési kilátások</a:t>
            </a:r>
            <a:endParaRPr lang="de-DE"/>
          </a:p>
        </p:txBody>
      </p:sp>
      <p:sp>
        <p:nvSpPr>
          <p:cNvPr id="5" name="Foliennummernplatzhalter 4" hidden="1">
            <a:extLst>
              <a:ext uri="{FF2B5EF4-FFF2-40B4-BE49-F238E27FC236}">
                <a16:creationId xmlns:a16="http://schemas.microsoft.com/office/drawing/2014/main" id="{5D88DD88-D221-6081-1778-266739FBE4BA}"/>
              </a:ext>
            </a:extLst>
          </p:cNvPr>
          <p:cNvSpPr>
            <a:spLocks noGrp="1"/>
          </p:cNvSpPr>
          <p:nvPr>
            <p:ph type="sldNum" sz="quarter" idx="4294967295"/>
          </p:nvPr>
        </p:nvSpPr>
        <p:spPr>
          <a:xfrm>
            <a:off x="11304588" y="6452338"/>
            <a:ext cx="371475" cy="130479"/>
          </a:xfrm>
        </p:spPr>
        <p:txBody>
          <a:bodyPr/>
          <a:lstStyle/>
          <a:p>
            <a:pPr>
              <a:spcAft>
                <a:spcPts val="600"/>
              </a:spcAft>
            </a:pPr>
            <a:fld id="{BBE0597C-028E-473F-BF50-BBB8B8A24EC3}" type="slidenum">
              <a:rPr lang="en-GB" smtClean="0"/>
              <a:pPr>
                <a:spcAft>
                  <a:spcPts val="600"/>
                </a:spcAft>
              </a:pPr>
              <a:t>13</a:t>
            </a:fld>
            <a:endParaRPr lang="en-GB"/>
          </a:p>
        </p:txBody>
      </p:sp>
    </p:spTree>
    <p:extLst>
      <p:ext uri="{BB962C8B-B14F-4D97-AF65-F5344CB8AC3E}">
        <p14:creationId xmlns:p14="http://schemas.microsoft.com/office/powerpoint/2010/main" val="1217497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352338" y="430375"/>
            <a:ext cx="11431673" cy="755650"/>
          </a:xfrm>
        </p:spPr>
        <p:txBody>
          <a:bodyPr/>
          <a:lstStyle/>
          <a:p>
            <a:r>
              <a:rPr lang="hu-HU" dirty="0"/>
              <a:t>A harmadik negyedéves adat alapján ismét technikai recesszióba került a gazdaság</a:t>
            </a: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14</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068174" y="1665210"/>
            <a:ext cx="5472109" cy="4517887"/>
          </a:xfrm>
        </p:spPr>
        <p:txBody>
          <a:bodyPr/>
          <a:lstStyle/>
          <a:p>
            <a:pPr algn="just">
              <a:lnSpc>
                <a:spcPct val="130000"/>
              </a:lnSpc>
              <a:spcAft>
                <a:spcPts val="600"/>
              </a:spcAft>
            </a:pPr>
            <a:r>
              <a:rPr lang="hu-HU" sz="1400" dirty="0"/>
              <a:t>Kedvezően indult a 2024-es év a magyar gazdaság számára, ám a második és főleg a harmadik negyedév letörte az év eleji optimizmust. </a:t>
            </a:r>
          </a:p>
          <a:p>
            <a:pPr algn="just">
              <a:lnSpc>
                <a:spcPct val="130000"/>
              </a:lnSpc>
              <a:spcAft>
                <a:spcPts val="600"/>
              </a:spcAft>
            </a:pPr>
            <a:r>
              <a:rPr lang="hu-HU" sz="1400" dirty="0"/>
              <a:t>Július-szeptemberben 0,7 százalékkal csökkent a bruttó hazai termék volumene negyedéves alapon, ami alapvetően szembe ment az általános, mérsékelt bővülést mutató kontinentális trendekkel. Ennek eredményeként a január környékén még 2-2,5 százalék körüli növekedési várakozásokkal szemben november végére 0,5 százalék körüli éves GDP-növekedési várakozás tűnik reálisnak 2024-re. </a:t>
            </a:r>
          </a:p>
          <a:p>
            <a:pPr algn="just">
              <a:lnSpc>
                <a:spcPct val="130000"/>
              </a:lnSpc>
              <a:spcAft>
                <a:spcPts val="600"/>
              </a:spcAft>
            </a:pPr>
            <a:r>
              <a:rPr lang="hu-HU" sz="1400" dirty="0"/>
              <a:t>A vártnál lényegesen gyengébb idei teljesítmény technikai értelemben negatív áthúzódó hatást generál a következő évre. Ez kiegészülve a stagnáló, visszafogott külső környezettel, valamint a továbbra is bizonytalan kilátásokkal összességében 2 százalék körüli konjunktúrát eredményezhet 2025-ben.</a:t>
            </a:r>
          </a:p>
        </p:txBody>
      </p:sp>
      <p:graphicFrame>
        <p:nvGraphicFramePr>
          <p:cNvPr id="26" name="Diagram helye 25">
            <a:extLst>
              <a:ext uri="{FF2B5EF4-FFF2-40B4-BE49-F238E27FC236}">
                <a16:creationId xmlns:a16="http://schemas.microsoft.com/office/drawing/2014/main" id="{933ACA76-16FB-572A-5F36-EBE8B6BC952C}"/>
              </a:ext>
            </a:extLst>
          </p:cNvPr>
          <p:cNvGraphicFramePr>
            <a:graphicFrameLocks noGrp="1"/>
          </p:cNvGraphicFramePr>
          <p:nvPr>
            <p:ph type="chart" sz="quarter" idx="16"/>
            <p:extLst>
              <p:ext uri="{D42A27DB-BD31-4B8C-83A1-F6EECF244321}">
                <p14:modId xmlns:p14="http://schemas.microsoft.com/office/powerpoint/2010/main" val="1941173825"/>
              </p:ext>
            </p:extLst>
          </p:nvPr>
        </p:nvGraphicFramePr>
        <p:xfrm>
          <a:off x="407989" y="1713470"/>
          <a:ext cx="5472113" cy="3908425"/>
        </p:xfrm>
        <a:graphic>
          <a:graphicData uri="http://schemas.openxmlformats.org/drawingml/2006/chart">
            <c:chart xmlns:c="http://schemas.openxmlformats.org/drawingml/2006/chart" xmlns:r="http://schemas.openxmlformats.org/officeDocument/2006/relationships" r:id="rId2"/>
          </a:graphicData>
        </a:graphic>
      </p:graphicFrame>
      <p:sp>
        <p:nvSpPr>
          <p:cNvPr id="28" name="Szöveg helye 27">
            <a:extLst>
              <a:ext uri="{FF2B5EF4-FFF2-40B4-BE49-F238E27FC236}">
                <a16:creationId xmlns:a16="http://schemas.microsoft.com/office/drawing/2014/main" id="{1DCA8A4B-4730-E074-70F0-B6524529351C}"/>
              </a:ext>
            </a:extLst>
          </p:cNvPr>
          <p:cNvSpPr>
            <a:spLocks noGrp="1"/>
          </p:cNvSpPr>
          <p:nvPr>
            <p:ph type="body" sz="quarter" idx="17"/>
          </p:nvPr>
        </p:nvSpPr>
        <p:spPr>
          <a:xfrm>
            <a:off x="6096000" y="6183097"/>
            <a:ext cx="5472113" cy="210186"/>
          </a:xfrm>
        </p:spPr>
        <p:txBody>
          <a:bodyPr/>
          <a:lstStyle/>
          <a:p>
            <a:pPr algn="r"/>
            <a:r>
              <a:rPr lang="hu-HU" dirty="0"/>
              <a:t>Forrás: KSH, Erste Research</a:t>
            </a:r>
          </a:p>
        </p:txBody>
      </p:sp>
    </p:spTree>
    <p:extLst>
      <p:ext uri="{BB962C8B-B14F-4D97-AF65-F5344CB8AC3E}">
        <p14:creationId xmlns:p14="http://schemas.microsoft.com/office/powerpoint/2010/main" val="238033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89ADC4A-6485-B5DC-3CD0-33560CD10C0D}"/>
              </a:ext>
            </a:extLst>
          </p:cNvPr>
          <p:cNvSpPr>
            <a:spLocks noGrp="1"/>
          </p:cNvSpPr>
          <p:nvPr>
            <p:ph type="title"/>
          </p:nvPr>
        </p:nvSpPr>
        <p:spPr>
          <a:xfrm>
            <a:off x="278674" y="197951"/>
            <a:ext cx="11660777" cy="1344264"/>
          </a:xfrm>
        </p:spPr>
        <p:txBody>
          <a:bodyPr/>
          <a:lstStyle/>
          <a:p>
            <a:pPr>
              <a:lnSpc>
                <a:spcPct val="100000"/>
              </a:lnSpc>
              <a:spcAft>
                <a:spcPts val="600"/>
              </a:spcAft>
            </a:pPr>
            <a:r>
              <a:rPr lang="hu-HU">
                <a:latin typeface="Inter (Szövegtörzs)"/>
              </a:rPr>
              <a:t>A legnagyobb gond az általános bizalomhiány; az élénkülésnek fontos feltétele lenne, hogy végre javulást lássunk a bizalmi indexekben </a:t>
            </a:r>
            <a:endParaRPr lang="en-US">
              <a:latin typeface="Inter (Szövegtörzs)"/>
            </a:endParaRPr>
          </a:p>
        </p:txBody>
      </p:sp>
      <p:sp>
        <p:nvSpPr>
          <p:cNvPr id="5" name="Foliennummernplatzhalter 4">
            <a:extLst>
              <a:ext uri="{FF2B5EF4-FFF2-40B4-BE49-F238E27FC236}">
                <a16:creationId xmlns:a16="http://schemas.microsoft.com/office/drawing/2014/main" id="{C2F0821E-5148-4FF0-1187-F0ADC4FE1329}"/>
              </a:ext>
            </a:extLst>
          </p:cNvPr>
          <p:cNvSpPr>
            <a:spLocks noGrp="1"/>
          </p:cNvSpPr>
          <p:nvPr>
            <p:ph type="sldNum" sz="quarter" idx="12"/>
          </p:nvPr>
        </p:nvSpPr>
        <p:spPr/>
        <p:txBody>
          <a:bodyPr/>
          <a:lstStyle/>
          <a:p>
            <a:fld id="{BBE0597C-028E-473F-BF50-BBB8B8A24EC3}" type="slidenum">
              <a:rPr lang="en-GB" smtClean="0"/>
              <a:t>15</a:t>
            </a:fld>
            <a:endParaRPr lang="en-GB"/>
          </a:p>
        </p:txBody>
      </p:sp>
      <p:sp>
        <p:nvSpPr>
          <p:cNvPr id="13" name="Textplatzhalter 12">
            <a:extLst>
              <a:ext uri="{FF2B5EF4-FFF2-40B4-BE49-F238E27FC236}">
                <a16:creationId xmlns:a16="http://schemas.microsoft.com/office/drawing/2014/main" id="{3D1D82AB-54DD-10DB-47AA-D40A5A56ADDE}"/>
              </a:ext>
            </a:extLst>
          </p:cNvPr>
          <p:cNvSpPr>
            <a:spLocks noGrp="1"/>
          </p:cNvSpPr>
          <p:nvPr>
            <p:ph type="body" sz="quarter" idx="17"/>
          </p:nvPr>
        </p:nvSpPr>
        <p:spPr>
          <a:xfrm>
            <a:off x="6203948" y="6242152"/>
            <a:ext cx="5472113" cy="210186"/>
          </a:xfrm>
        </p:spPr>
        <p:txBody>
          <a:bodyPr/>
          <a:lstStyle/>
          <a:p>
            <a:pPr algn="r"/>
            <a:r>
              <a:rPr lang="hu-HU" dirty="0"/>
              <a:t>Európai Bizottság ESI </a:t>
            </a:r>
            <a:r>
              <a:rPr lang="hu-HU" dirty="0" err="1"/>
              <a:t>Survey</a:t>
            </a:r>
            <a:r>
              <a:rPr lang="hu-HU" dirty="0"/>
              <a:t>, Erste Research</a:t>
            </a:r>
            <a:endParaRPr lang="de-DE" dirty="0"/>
          </a:p>
        </p:txBody>
      </p:sp>
      <p:graphicFrame>
        <p:nvGraphicFramePr>
          <p:cNvPr id="12" name="Diagram helye 11">
            <a:extLst>
              <a:ext uri="{FF2B5EF4-FFF2-40B4-BE49-F238E27FC236}">
                <a16:creationId xmlns:a16="http://schemas.microsoft.com/office/drawing/2014/main" id="{DFE26C5F-3A79-1B17-C896-13B14F9872F8}"/>
              </a:ext>
            </a:extLst>
          </p:cNvPr>
          <p:cNvGraphicFramePr>
            <a:graphicFrameLocks noGrp="1"/>
          </p:cNvGraphicFramePr>
          <p:nvPr>
            <p:ph type="chart" sz="quarter" idx="18"/>
            <p:extLst>
              <p:ext uri="{D42A27DB-BD31-4B8C-83A1-F6EECF244321}">
                <p14:modId xmlns:p14="http://schemas.microsoft.com/office/powerpoint/2010/main" val="2454253247"/>
              </p:ext>
            </p:extLst>
          </p:nvPr>
        </p:nvGraphicFramePr>
        <p:xfrm>
          <a:off x="515936" y="1940185"/>
          <a:ext cx="5472112" cy="39084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Diagram helye 19">
            <a:extLst>
              <a:ext uri="{FF2B5EF4-FFF2-40B4-BE49-F238E27FC236}">
                <a16:creationId xmlns:a16="http://schemas.microsoft.com/office/drawing/2014/main" id="{53E9E241-010F-4AAF-2C7B-F2C0044A7CA4}"/>
              </a:ext>
            </a:extLst>
          </p:cNvPr>
          <p:cNvGraphicFramePr>
            <a:graphicFrameLocks noGrp="1"/>
          </p:cNvGraphicFramePr>
          <p:nvPr>
            <p:ph type="chart" sz="quarter" idx="16"/>
            <p:extLst>
              <p:ext uri="{D42A27DB-BD31-4B8C-83A1-F6EECF244321}">
                <p14:modId xmlns:p14="http://schemas.microsoft.com/office/powerpoint/2010/main" val="4294105365"/>
              </p:ext>
            </p:extLst>
          </p:nvPr>
        </p:nvGraphicFramePr>
        <p:xfrm>
          <a:off x="6095998" y="2011680"/>
          <a:ext cx="5472113" cy="37296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4227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382587" y="321733"/>
            <a:ext cx="11160125" cy="1229474"/>
          </a:xfrm>
        </p:spPr>
        <p:txBody>
          <a:bodyPr/>
          <a:lstStyle/>
          <a:p>
            <a:r>
              <a:rPr lang="en-US"/>
              <a:t>A nehézségek már a járvány előtt jelentkeztek</a:t>
            </a:r>
            <a:r>
              <a:rPr lang="hu-HU"/>
              <a:t>:</a:t>
            </a:r>
            <a:r>
              <a:rPr lang="en-US"/>
              <a:t> a projekt</a:t>
            </a:r>
            <a:r>
              <a:rPr lang="hu-HU"/>
              <a:t>ek </a:t>
            </a:r>
            <a:r>
              <a:rPr lang="en-US"/>
              <a:t>költségnövekedése miatt a beruházások reálértéken már 2019-től lassultak</a:t>
            </a:r>
            <a:br>
              <a:rPr lang="hu-HU"/>
            </a:br>
            <a:endParaRPr lang="de-DE"/>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0597C-028E-473F-BF50-BBB8B8A24EC3}" type="slidenum">
              <a:rPr kumimoji="0" lang="en-GB" sz="700" b="0" i="0" u="none" strike="noStrike" kern="1200" cap="none" spc="0" normalizeH="0" baseline="0" noProof="0" smtClean="0">
                <a:ln>
                  <a:noFill/>
                </a:ln>
                <a:solidFill>
                  <a:srgbClr val="202020"/>
                </a:solidFill>
                <a:effectLst/>
                <a:uLnTx/>
                <a:uFillTx/>
                <a:latin typeface="Inter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700" b="0" i="0" u="none" strike="noStrike" kern="1200" cap="none" spc="0" normalizeH="0" baseline="0" noProof="0">
              <a:ln>
                <a:noFill/>
              </a:ln>
              <a:solidFill>
                <a:srgbClr val="202020"/>
              </a:solidFill>
              <a:effectLst/>
              <a:uLnTx/>
              <a:uFillTx/>
              <a:latin typeface="Inter SemiBold"/>
              <a:ea typeface="+mn-ea"/>
              <a:cs typeface="+mn-cs"/>
            </a:endParaRPr>
          </a:p>
        </p:txBody>
      </p:sp>
      <p:sp>
        <p:nvSpPr>
          <p:cNvPr id="7" name="Textplatzhalter 20">
            <a:extLst>
              <a:ext uri="{FF2B5EF4-FFF2-40B4-BE49-F238E27FC236}">
                <a16:creationId xmlns:a16="http://schemas.microsoft.com/office/drawing/2014/main" id="{52829B43-CA5C-DEBD-C84B-52A8E8D853F4}"/>
              </a:ext>
            </a:extLst>
          </p:cNvPr>
          <p:cNvSpPr>
            <a:spLocks noGrp="1"/>
          </p:cNvSpPr>
          <p:nvPr>
            <p:ph type="body" sz="quarter" idx="17"/>
          </p:nvPr>
        </p:nvSpPr>
        <p:spPr>
          <a:xfrm>
            <a:off x="6203950" y="6136942"/>
            <a:ext cx="5472113" cy="209550"/>
          </a:xfrm>
        </p:spPr>
        <p:txBody>
          <a:bodyPr/>
          <a:lstStyle/>
          <a:p>
            <a:pPr algn="r"/>
            <a:r>
              <a:rPr lang="hu-HU"/>
              <a:t>Forrás: Eurostat, Erste Research</a:t>
            </a:r>
            <a:endParaRPr lang="de-DE"/>
          </a:p>
        </p:txBody>
      </p:sp>
      <p:graphicFrame>
        <p:nvGraphicFramePr>
          <p:cNvPr id="9" name="Diagram helye 6">
            <a:extLst>
              <a:ext uri="{FF2B5EF4-FFF2-40B4-BE49-F238E27FC236}">
                <a16:creationId xmlns:a16="http://schemas.microsoft.com/office/drawing/2014/main" id="{9B5BA6F8-4BC2-9AEB-A8E2-7473E7886B29}"/>
              </a:ext>
            </a:extLst>
          </p:cNvPr>
          <p:cNvGraphicFramePr>
            <a:graphicFrameLocks noGrp="1"/>
          </p:cNvGraphicFramePr>
          <p:nvPr>
            <p:ph type="chart" sz="quarter" idx="16"/>
            <p:extLst>
              <p:ext uri="{D42A27DB-BD31-4B8C-83A1-F6EECF244321}">
                <p14:modId xmlns:p14="http://schemas.microsoft.com/office/powerpoint/2010/main" val="311670648"/>
              </p:ext>
            </p:extLst>
          </p:nvPr>
        </p:nvGraphicFramePr>
        <p:xfrm>
          <a:off x="443950" y="1753130"/>
          <a:ext cx="576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zövegdoboz 3">
            <a:extLst>
              <a:ext uri="{FF2B5EF4-FFF2-40B4-BE49-F238E27FC236}">
                <a16:creationId xmlns:a16="http://schemas.microsoft.com/office/drawing/2014/main" id="{7E5608B5-1648-9DC9-9A98-B9C7E7AD9B40}"/>
              </a:ext>
            </a:extLst>
          </p:cNvPr>
          <p:cNvSpPr txBox="1"/>
          <p:nvPr/>
        </p:nvSpPr>
        <p:spPr>
          <a:xfrm>
            <a:off x="6440854" y="1644020"/>
            <a:ext cx="4998303" cy="329193"/>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endParaRPr kumimoji="0" lang="hu-HU" sz="1400" b="0" i="0" u="none" strike="noStrike" kern="1200" cap="none" spc="0" normalizeH="0" baseline="0" noProof="0">
              <a:ln>
                <a:noFill/>
              </a:ln>
              <a:solidFill>
                <a:srgbClr val="202020"/>
              </a:solidFill>
              <a:effectLst/>
              <a:uLnTx/>
              <a:uFillTx/>
              <a:latin typeface="Inter"/>
              <a:ea typeface="+mn-ea"/>
              <a:cs typeface="+mn-cs"/>
            </a:endParaRPr>
          </a:p>
        </p:txBody>
      </p:sp>
      <p:graphicFrame>
        <p:nvGraphicFramePr>
          <p:cNvPr id="8" name="Diagram helye 3">
            <a:extLst>
              <a:ext uri="{FF2B5EF4-FFF2-40B4-BE49-F238E27FC236}">
                <a16:creationId xmlns:a16="http://schemas.microsoft.com/office/drawing/2014/main" id="{81EF2EC7-57F3-93DD-F674-242A61AFAB08}"/>
              </a:ext>
            </a:extLst>
          </p:cNvPr>
          <p:cNvGraphicFramePr>
            <a:graphicFrameLocks/>
          </p:cNvGraphicFramePr>
          <p:nvPr>
            <p:extLst>
              <p:ext uri="{D42A27DB-BD31-4B8C-83A1-F6EECF244321}">
                <p14:modId xmlns:p14="http://schemas.microsoft.com/office/powerpoint/2010/main" val="2105552137"/>
              </p:ext>
            </p:extLst>
          </p:nvPr>
        </p:nvGraphicFramePr>
        <p:xfrm>
          <a:off x="6203950" y="1784677"/>
          <a:ext cx="5760000" cy="42116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755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490888" y="430375"/>
            <a:ext cx="11293123" cy="755650"/>
          </a:xfrm>
        </p:spPr>
        <p:txBody>
          <a:bodyPr/>
          <a:lstStyle/>
          <a:p>
            <a:r>
              <a:rPr lang="hu-HU"/>
              <a:t>Az építőipar helyzetértékelése és kilátásai alapján egyelőre nem várható a beruházások felpattanása</a:t>
            </a:r>
            <a:endParaRPr lang="de-DE"/>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0597C-028E-473F-BF50-BBB8B8A24EC3}" type="slidenum">
              <a:rPr kumimoji="0" lang="en-GB" sz="700" b="0" i="0" u="none" strike="noStrike" kern="1200" cap="none" spc="0" normalizeH="0" baseline="0" noProof="0" smtClean="0">
                <a:ln>
                  <a:noFill/>
                </a:ln>
                <a:solidFill>
                  <a:srgbClr val="202020"/>
                </a:solidFill>
                <a:effectLst/>
                <a:uLnTx/>
                <a:uFillTx/>
                <a:latin typeface="Inter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700" b="0" i="0" u="none" strike="noStrike" kern="1200" cap="none" spc="0" normalizeH="0" baseline="0" noProof="0">
              <a:ln>
                <a:noFill/>
              </a:ln>
              <a:solidFill>
                <a:srgbClr val="202020"/>
              </a:solidFill>
              <a:effectLst/>
              <a:uLnTx/>
              <a:uFillTx/>
              <a:latin typeface="Inter SemiBold"/>
              <a:ea typeface="+mn-ea"/>
              <a:cs typeface="+mn-cs"/>
            </a:endParaRPr>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619875" y="1592957"/>
            <a:ext cx="5164136" cy="4754288"/>
          </a:xfrm>
        </p:spPr>
        <p:txBody>
          <a:bodyPr/>
          <a:lstStyle/>
          <a:p>
            <a:pPr algn="just">
              <a:lnSpc>
                <a:spcPct val="130000"/>
              </a:lnSpc>
              <a:spcAft>
                <a:spcPts val="600"/>
              </a:spcAft>
            </a:pPr>
            <a:r>
              <a:rPr lang="hu-HU" sz="1400" dirty="0"/>
              <a:t>Mivel a beruházások teljesítményértének többsége építési jellegű, ezért nem meglepő módon a bruttó állóeszköz-felhalmozás szorosan együtt mozog az építőipari termelés alakulásával. </a:t>
            </a:r>
          </a:p>
          <a:p>
            <a:pPr algn="just">
              <a:lnSpc>
                <a:spcPct val="130000"/>
              </a:lnSpc>
              <a:spcAft>
                <a:spcPts val="600"/>
              </a:spcAft>
            </a:pPr>
            <a:r>
              <a:rPr lang="hu-HU" sz="1400" dirty="0"/>
              <a:t>Bár a szerződésállomány növekedést mutat, az építőipari új szerződések volumene nagyjából két éve stagnál, az elmúlt hónapokban inkább enyhén lefelé irányuló tendencia mutatkozik meg az idősorban. </a:t>
            </a:r>
          </a:p>
          <a:p>
            <a:pPr algn="just">
              <a:lnSpc>
                <a:spcPct val="130000"/>
              </a:lnSpc>
              <a:spcAft>
                <a:spcPts val="600"/>
              </a:spcAft>
            </a:pPr>
            <a:r>
              <a:rPr lang="hu-HU" sz="1400" dirty="0"/>
              <a:t>Az építőipart vizsgáló kérdőíves felmérések szerint sem javult az üzleti hangulat a vállalkozások körében a legfrissebb októberi eredmények alapján. Ez alapján a következő hónapoktól még egyértelműen nem várható fellendülés az ágazatban. </a:t>
            </a:r>
            <a:endParaRPr lang="en-US" sz="1400" dirty="0"/>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197599" y="6150881"/>
            <a:ext cx="5472113" cy="210186"/>
          </a:xfrm>
        </p:spPr>
        <p:txBody>
          <a:bodyPr/>
          <a:lstStyle/>
          <a:p>
            <a:pPr algn="r"/>
            <a:r>
              <a:rPr lang="hu-HU" dirty="0"/>
              <a:t>Forrás: KSH, Erste Research</a:t>
            </a:r>
            <a:endParaRPr lang="de-DE" dirty="0"/>
          </a:p>
        </p:txBody>
      </p:sp>
      <p:graphicFrame>
        <p:nvGraphicFramePr>
          <p:cNvPr id="6" name="Diagram helye 5">
            <a:extLst>
              <a:ext uri="{FF2B5EF4-FFF2-40B4-BE49-F238E27FC236}">
                <a16:creationId xmlns:a16="http://schemas.microsoft.com/office/drawing/2014/main" id="{A03F4CC7-88C7-4B52-BD35-E75C8CB3B64A}"/>
              </a:ext>
            </a:extLst>
          </p:cNvPr>
          <p:cNvGraphicFramePr>
            <a:graphicFrameLocks noGrp="1"/>
          </p:cNvGraphicFramePr>
          <p:nvPr>
            <p:ph type="chart" sz="quarter" idx="16"/>
            <p:extLst>
              <p:ext uri="{D42A27DB-BD31-4B8C-83A1-F6EECF244321}">
                <p14:modId xmlns:p14="http://schemas.microsoft.com/office/powerpoint/2010/main" val="3690714738"/>
              </p:ext>
            </p:extLst>
          </p:nvPr>
        </p:nvGraphicFramePr>
        <p:xfrm>
          <a:off x="397164" y="1474787"/>
          <a:ext cx="5800435" cy="43348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1170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E99894B2-1F88-1E8C-7921-630BAAE0CE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975" b="91266" l="8125" r="92617">
                        <a14:foregroundMark x1="8242" y1="57215" x2="8242" y2="57215"/>
                        <a14:foregroundMark x1="8867" y1="56772" x2="8867" y2="56772"/>
                        <a14:foregroundMark x1="92734" y1="24494" x2="92734" y2="24494"/>
                        <a14:foregroundMark x1="92109" y1="27722" x2="92109" y2="27722"/>
                        <a14:foregroundMark x1="76133" y1="8544" x2="76133" y2="8544"/>
                        <a14:foregroundMark x1="68398" y1="7975" x2="68398" y2="7975"/>
                        <a14:foregroundMark x1="35664" y1="91266" x2="35664" y2="91266"/>
                        <a14:backgroundMark x1="14336" y1="29367" x2="14336" y2="29367"/>
                        <a14:backgroundMark x1="14609" y1="27595" x2="14609" y2="27595"/>
                        <a14:backgroundMark x1="14180" y1="29114" x2="14180" y2="29114"/>
                      </a14:backgroundRemoval>
                    </a14:imgEffect>
                  </a14:imgLayer>
                </a14:imgProps>
              </a:ext>
            </a:extLst>
          </a:blip>
          <a:stretch>
            <a:fillRect/>
          </a:stretch>
        </p:blipFill>
        <p:spPr>
          <a:xfrm>
            <a:off x="763603" y="642991"/>
            <a:ext cx="10324700" cy="6372274"/>
          </a:xfrm>
          <a:prstGeom prst="rect">
            <a:avLst/>
          </a:prstGeom>
        </p:spPr>
      </p:pic>
      <p:sp>
        <p:nvSpPr>
          <p:cNvPr id="34" name="Titel 33">
            <a:extLst>
              <a:ext uri="{FF2B5EF4-FFF2-40B4-BE49-F238E27FC236}">
                <a16:creationId xmlns:a16="http://schemas.microsoft.com/office/drawing/2014/main" id="{2302C62A-23C1-2F34-F34E-39BEF75609F1}"/>
              </a:ext>
            </a:extLst>
          </p:cNvPr>
          <p:cNvSpPr>
            <a:spLocks noGrp="1"/>
          </p:cNvSpPr>
          <p:nvPr>
            <p:ph type="title"/>
          </p:nvPr>
        </p:nvSpPr>
        <p:spPr>
          <a:xfrm>
            <a:off x="105879" y="130117"/>
            <a:ext cx="12181371" cy="1126725"/>
          </a:xfrm>
        </p:spPr>
        <p:txBody>
          <a:bodyPr/>
          <a:lstStyle/>
          <a:p>
            <a:r>
              <a:rPr lang="hu-HU" dirty="0"/>
              <a:t>Hatalmas projektek kezdhetik meg a termelést a következő években, de óriási kérdőjel a kapacitások kihasználtsága</a:t>
            </a:r>
          </a:p>
        </p:txBody>
      </p:sp>
      <p:sp>
        <p:nvSpPr>
          <p:cNvPr id="5" name="Foliennummernplatzhalter 4">
            <a:extLst>
              <a:ext uri="{FF2B5EF4-FFF2-40B4-BE49-F238E27FC236}">
                <a16:creationId xmlns:a16="http://schemas.microsoft.com/office/drawing/2014/main" id="{A5E931BC-3A39-F467-8350-DF99658B10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0597C-028E-473F-BF50-BBB8B8A24EC3}" type="slidenum">
              <a:rPr kumimoji="0" lang="en-GB" sz="700" b="0" i="0" u="none" strike="noStrike" kern="1200" cap="none" spc="0" normalizeH="0" baseline="0" noProof="0" smtClean="0">
                <a:ln>
                  <a:noFill/>
                </a:ln>
                <a:solidFill>
                  <a:srgbClr val="FFFFFF"/>
                </a:solidFill>
                <a:effectLst/>
                <a:uLnTx/>
                <a:uFillTx/>
                <a:latin typeface="Inter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700" b="0" i="0" u="none" strike="noStrike" kern="1200" cap="none" spc="0" normalizeH="0" baseline="0" noProof="0">
              <a:ln>
                <a:noFill/>
              </a:ln>
              <a:solidFill>
                <a:srgbClr val="FFFFFF"/>
              </a:solidFill>
              <a:effectLst/>
              <a:uLnTx/>
              <a:uFillTx/>
              <a:latin typeface="Inter SemiBold"/>
              <a:ea typeface="+mn-ea"/>
              <a:cs typeface="+mn-cs"/>
            </a:endParaRPr>
          </a:p>
        </p:txBody>
      </p:sp>
      <p:pic>
        <p:nvPicPr>
          <p:cNvPr id="8" name="Kép 7">
            <a:extLst>
              <a:ext uri="{FF2B5EF4-FFF2-40B4-BE49-F238E27FC236}">
                <a16:creationId xmlns:a16="http://schemas.microsoft.com/office/drawing/2014/main" id="{1EECF883-7888-8DBA-FCA2-6EAD9E0CE142}"/>
              </a:ext>
            </a:extLst>
          </p:cNvPr>
          <p:cNvPicPr>
            <a:picLocks noChangeAspect="1"/>
          </p:cNvPicPr>
          <p:nvPr/>
        </p:nvPicPr>
        <p:blipFill>
          <a:blip r:embed="rId5"/>
          <a:stretch>
            <a:fillRect/>
          </a:stretch>
        </p:blipFill>
        <p:spPr>
          <a:xfrm>
            <a:off x="8709987" y="2513678"/>
            <a:ext cx="740342" cy="740342"/>
          </a:xfrm>
          <a:prstGeom prst="rect">
            <a:avLst/>
          </a:prstGeom>
        </p:spPr>
      </p:pic>
      <p:pic>
        <p:nvPicPr>
          <p:cNvPr id="10" name="Kép 9">
            <a:extLst>
              <a:ext uri="{FF2B5EF4-FFF2-40B4-BE49-F238E27FC236}">
                <a16:creationId xmlns:a16="http://schemas.microsoft.com/office/drawing/2014/main" id="{64AB3EDB-4B6D-0F36-B0A9-EDA71068D37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231" b="89231" l="2672" r="89695">
                        <a14:foregroundMark x1="6870" y1="56923" x2="6870" y2="56923"/>
                        <a14:foregroundMark x1="61832" y1="43077" x2="61832" y2="43077"/>
                        <a14:foregroundMark x1="80153" y1="52308" x2="80153" y2="52308"/>
                        <a14:foregroundMark x1="2672" y1="52308" x2="2672" y2="52308"/>
                      </a14:backgroundRemoval>
                    </a14:imgEffect>
                  </a14:imgLayer>
                </a14:imgProps>
              </a:ext>
            </a:extLst>
          </a:blip>
          <a:stretch>
            <a:fillRect/>
          </a:stretch>
        </p:blipFill>
        <p:spPr>
          <a:xfrm>
            <a:off x="7475306" y="3277027"/>
            <a:ext cx="1687328" cy="418612"/>
          </a:xfrm>
          <a:prstGeom prst="rect">
            <a:avLst/>
          </a:prstGeom>
        </p:spPr>
      </p:pic>
      <p:pic>
        <p:nvPicPr>
          <p:cNvPr id="11" name="Kép 10">
            <a:extLst>
              <a:ext uri="{FF2B5EF4-FFF2-40B4-BE49-F238E27FC236}">
                <a16:creationId xmlns:a16="http://schemas.microsoft.com/office/drawing/2014/main" id="{637DB651-AE05-462F-C5DD-46C3798C9815}"/>
              </a:ext>
            </a:extLst>
          </p:cNvPr>
          <p:cNvPicPr>
            <a:picLocks noChangeAspect="1"/>
          </p:cNvPicPr>
          <p:nvPr/>
        </p:nvPicPr>
        <p:blipFill>
          <a:blip r:embed="rId8"/>
          <a:stretch>
            <a:fillRect/>
          </a:stretch>
        </p:blipFill>
        <p:spPr>
          <a:xfrm>
            <a:off x="5951620" y="4071420"/>
            <a:ext cx="755650" cy="755650"/>
          </a:xfrm>
          <a:prstGeom prst="rect">
            <a:avLst/>
          </a:prstGeom>
        </p:spPr>
      </p:pic>
      <p:pic>
        <p:nvPicPr>
          <p:cNvPr id="12" name="Kép 11">
            <a:extLst>
              <a:ext uri="{FF2B5EF4-FFF2-40B4-BE49-F238E27FC236}">
                <a16:creationId xmlns:a16="http://schemas.microsoft.com/office/drawing/2014/main" id="{27BD72C7-C2F7-9D4D-29CB-035ADA7DBA8D}"/>
              </a:ext>
            </a:extLst>
          </p:cNvPr>
          <p:cNvPicPr>
            <a:picLocks noChangeAspect="1"/>
          </p:cNvPicPr>
          <p:nvPr/>
        </p:nvPicPr>
        <p:blipFill>
          <a:blip r:embed="rId9"/>
          <a:stretch>
            <a:fillRect/>
          </a:stretch>
        </p:blipFill>
        <p:spPr>
          <a:xfrm>
            <a:off x="2098307" y="2513678"/>
            <a:ext cx="1732547" cy="670312"/>
          </a:xfrm>
          <a:prstGeom prst="rect">
            <a:avLst/>
          </a:prstGeom>
        </p:spPr>
      </p:pic>
      <p:sp>
        <p:nvSpPr>
          <p:cNvPr id="13" name="Szövegdoboz 12">
            <a:extLst>
              <a:ext uri="{FF2B5EF4-FFF2-40B4-BE49-F238E27FC236}">
                <a16:creationId xmlns:a16="http://schemas.microsoft.com/office/drawing/2014/main" id="{5FC70D2F-A847-D9EC-F218-1EFB3B4C631A}"/>
              </a:ext>
            </a:extLst>
          </p:cNvPr>
          <p:cNvSpPr txBox="1"/>
          <p:nvPr/>
        </p:nvSpPr>
        <p:spPr>
          <a:xfrm>
            <a:off x="8895857" y="2101259"/>
            <a:ext cx="1687328" cy="418612"/>
          </a:xfrm>
          <a:prstGeom prst="rect">
            <a:avLst/>
          </a:prstGeom>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1" i="0" u="none" strike="noStrike" kern="1200" cap="none" spc="0" normalizeH="0" baseline="0" noProof="0">
                <a:ln>
                  <a:noFill/>
                </a:ln>
                <a:solidFill>
                  <a:srgbClr val="202020"/>
                </a:solidFill>
                <a:effectLst/>
                <a:uLnTx/>
                <a:uFillTx/>
                <a:latin typeface="Inter"/>
                <a:ea typeface="+mn-ea"/>
                <a:cs typeface="+mn-cs"/>
              </a:rPr>
              <a:t>BMW, Debrecen, 1 mrd euró</a:t>
            </a:r>
          </a:p>
        </p:txBody>
      </p:sp>
      <p:sp>
        <p:nvSpPr>
          <p:cNvPr id="14" name="Szövegdoboz 13">
            <a:extLst>
              <a:ext uri="{FF2B5EF4-FFF2-40B4-BE49-F238E27FC236}">
                <a16:creationId xmlns:a16="http://schemas.microsoft.com/office/drawing/2014/main" id="{8E235B32-A7D9-B2D7-655A-FE617D1022BF}"/>
              </a:ext>
            </a:extLst>
          </p:cNvPr>
          <p:cNvSpPr txBox="1"/>
          <p:nvPr/>
        </p:nvSpPr>
        <p:spPr>
          <a:xfrm>
            <a:off x="7610677" y="3530820"/>
            <a:ext cx="1834262" cy="652134"/>
          </a:xfrm>
          <a:prstGeom prst="rect">
            <a:avLst/>
          </a:prstGeom>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1" i="0" u="none" strike="noStrike" kern="1200" cap="none" spc="0" normalizeH="0" baseline="0" noProof="0">
                <a:ln>
                  <a:noFill/>
                </a:ln>
                <a:solidFill>
                  <a:srgbClr val="202020"/>
                </a:solidFill>
                <a:effectLst/>
                <a:uLnTx/>
                <a:uFillTx/>
                <a:latin typeface="Inter"/>
                <a:ea typeface="+mn-ea"/>
                <a:cs typeface="+mn-cs"/>
              </a:rPr>
              <a:t>CATL, Debrecen, 7 mrd euró</a:t>
            </a:r>
          </a:p>
        </p:txBody>
      </p:sp>
      <p:sp>
        <p:nvSpPr>
          <p:cNvPr id="15" name="Szövegdoboz 14">
            <a:extLst>
              <a:ext uri="{FF2B5EF4-FFF2-40B4-BE49-F238E27FC236}">
                <a16:creationId xmlns:a16="http://schemas.microsoft.com/office/drawing/2014/main" id="{BBCA3D95-2E21-C0B6-49BA-F70A76190A89}"/>
              </a:ext>
            </a:extLst>
          </p:cNvPr>
          <p:cNvSpPr txBox="1"/>
          <p:nvPr/>
        </p:nvSpPr>
        <p:spPr>
          <a:xfrm>
            <a:off x="5411634" y="4688071"/>
            <a:ext cx="2394454" cy="652134"/>
          </a:xfrm>
          <a:prstGeom prst="rect">
            <a:avLst/>
          </a:prstGeom>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1" i="0" u="none" strike="noStrike" kern="1200" cap="none" spc="0" normalizeH="0" baseline="0" noProof="0">
                <a:ln>
                  <a:noFill/>
                </a:ln>
                <a:solidFill>
                  <a:srgbClr val="202020"/>
                </a:solidFill>
                <a:effectLst/>
                <a:uLnTx/>
                <a:uFillTx/>
                <a:latin typeface="Inter"/>
                <a:ea typeface="+mn-ea"/>
                <a:cs typeface="+mn-cs"/>
              </a:rPr>
              <a:t>Mercedes, Kecskemét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1" i="0" u="none" strike="noStrike" kern="1200" cap="none" spc="0" normalizeH="0" baseline="0" noProof="0">
                <a:ln>
                  <a:noFill/>
                </a:ln>
                <a:solidFill>
                  <a:srgbClr val="202020"/>
                </a:solidFill>
                <a:effectLst/>
                <a:uLnTx/>
                <a:uFillTx/>
                <a:latin typeface="Inter"/>
                <a:ea typeface="+mn-ea"/>
                <a:cs typeface="+mn-cs"/>
              </a:rPr>
              <a:t>1 mrd euró</a:t>
            </a:r>
          </a:p>
        </p:txBody>
      </p:sp>
      <p:sp>
        <p:nvSpPr>
          <p:cNvPr id="16" name="Szövegdoboz 15">
            <a:extLst>
              <a:ext uri="{FF2B5EF4-FFF2-40B4-BE49-F238E27FC236}">
                <a16:creationId xmlns:a16="http://schemas.microsoft.com/office/drawing/2014/main" id="{69A648B0-F317-08E8-E3CF-E8AA4EF97E87}"/>
              </a:ext>
            </a:extLst>
          </p:cNvPr>
          <p:cNvSpPr txBox="1"/>
          <p:nvPr/>
        </p:nvSpPr>
        <p:spPr>
          <a:xfrm>
            <a:off x="2578639" y="3229917"/>
            <a:ext cx="1401842" cy="512831"/>
          </a:xfrm>
          <a:prstGeom prst="rect">
            <a:avLst/>
          </a:prstGeom>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1" i="0" u="none" strike="noStrike" kern="1200" cap="none" spc="0" normalizeH="0" baseline="0" noProof="0">
                <a:ln>
                  <a:noFill/>
                </a:ln>
                <a:solidFill>
                  <a:srgbClr val="202020"/>
                </a:solidFill>
                <a:effectLst/>
                <a:uLnTx/>
                <a:uFillTx/>
                <a:latin typeface="Inter"/>
                <a:ea typeface="+mn-ea"/>
                <a:cs typeface="+mn-cs"/>
              </a:rPr>
              <a:t>Audi, Győr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1" i="0" u="none" strike="noStrike" kern="1200" cap="none" spc="0" normalizeH="0" baseline="0" noProof="0">
                <a:ln>
                  <a:noFill/>
                </a:ln>
                <a:solidFill>
                  <a:srgbClr val="202020"/>
                </a:solidFill>
                <a:effectLst/>
                <a:uLnTx/>
                <a:uFillTx/>
                <a:latin typeface="Inter"/>
                <a:ea typeface="+mn-ea"/>
                <a:cs typeface="+mn-cs"/>
              </a:rPr>
              <a:t>0,3 </a:t>
            </a:r>
            <a:r>
              <a:rPr lang="hu-HU" sz="1600" b="1">
                <a:solidFill>
                  <a:srgbClr val="202020"/>
                </a:solidFill>
                <a:latin typeface="Inter"/>
              </a:rPr>
              <a:t>mrd</a:t>
            </a:r>
            <a:r>
              <a:rPr kumimoji="0" lang="hu-HU" sz="1600" b="1" i="0" u="none" strike="noStrike" kern="1200" cap="none" spc="0" normalizeH="0" baseline="0" noProof="0">
                <a:ln>
                  <a:noFill/>
                </a:ln>
                <a:solidFill>
                  <a:srgbClr val="202020"/>
                </a:solidFill>
                <a:effectLst/>
                <a:uLnTx/>
                <a:uFillTx/>
                <a:latin typeface="Inter"/>
                <a:ea typeface="+mn-ea"/>
                <a:cs typeface="+mn-cs"/>
              </a:rPr>
              <a:t> euró</a:t>
            </a:r>
          </a:p>
        </p:txBody>
      </p:sp>
      <p:pic>
        <p:nvPicPr>
          <p:cNvPr id="18" name="Kép 17">
            <a:extLst>
              <a:ext uri="{FF2B5EF4-FFF2-40B4-BE49-F238E27FC236}">
                <a16:creationId xmlns:a16="http://schemas.microsoft.com/office/drawing/2014/main" id="{04696C16-2111-C062-3AAA-22F9C971A60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497" b="88889" l="4846" r="95154">
                        <a14:foregroundMark x1="40969" y1="18301" x2="40969" y2="18301"/>
                        <a14:foregroundMark x1="31718" y1="32026" x2="31718" y2="32026"/>
                        <a14:foregroundMark x1="38767" y1="20261" x2="38767" y2="20261"/>
                        <a14:foregroundMark x1="42731" y1="14379" x2="42731" y2="14379"/>
                        <a14:foregroundMark x1="38767" y1="12418" x2="38767" y2="12418"/>
                        <a14:foregroundMark x1="41410" y1="9150" x2="41410" y2="9150"/>
                        <a14:foregroundMark x1="40088" y1="8497" x2="40088" y2="8497"/>
                        <a14:foregroundMark x1="40969" y1="48366" x2="40969" y2="48366"/>
                        <a14:foregroundMark x1="49780" y1="30719" x2="49780" y2="30719"/>
                        <a14:foregroundMark x1="70485" y1="29412" x2="70485" y2="29412"/>
                        <a14:foregroundMark x1="5286" y1="80392" x2="5286" y2="80392"/>
                        <a14:foregroundMark x1="22467" y1="79739" x2="22467" y2="79739"/>
                        <a14:foregroundMark x1="41850" y1="72549" x2="41850" y2="72549"/>
                        <a14:foregroundMark x1="55947" y1="81699" x2="55947" y2="81699"/>
                        <a14:foregroundMark x1="74890" y1="72549" x2="74890" y2="72549"/>
                        <a14:foregroundMark x1="86784" y1="77124" x2="86784" y2="77124"/>
                        <a14:foregroundMark x1="95154" y1="74510" x2="95154" y2="74510"/>
                      </a14:backgroundRemoval>
                    </a14:imgEffect>
                  </a14:imgLayer>
                </a14:imgProps>
              </a:ext>
            </a:extLst>
          </a:blip>
          <a:stretch>
            <a:fillRect/>
          </a:stretch>
        </p:blipFill>
        <p:spPr>
          <a:xfrm>
            <a:off x="3980481" y="2118537"/>
            <a:ext cx="1338759" cy="902335"/>
          </a:xfrm>
          <a:prstGeom prst="rect">
            <a:avLst/>
          </a:prstGeom>
        </p:spPr>
      </p:pic>
      <p:sp>
        <p:nvSpPr>
          <p:cNvPr id="19" name="Szövegdoboz 18">
            <a:extLst>
              <a:ext uri="{FF2B5EF4-FFF2-40B4-BE49-F238E27FC236}">
                <a16:creationId xmlns:a16="http://schemas.microsoft.com/office/drawing/2014/main" id="{32BE0240-4E98-DECF-0DCE-08C3B85777F4}"/>
              </a:ext>
            </a:extLst>
          </p:cNvPr>
          <p:cNvSpPr txBox="1"/>
          <p:nvPr/>
        </p:nvSpPr>
        <p:spPr>
          <a:xfrm>
            <a:off x="4082050" y="2993649"/>
            <a:ext cx="2229777" cy="507194"/>
          </a:xfrm>
          <a:prstGeom prst="rect">
            <a:avLst/>
          </a:prstGeom>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1" i="0" u="none" strike="noStrike" kern="1200" cap="none" spc="0" normalizeH="0" baseline="0" noProof="0">
                <a:ln>
                  <a:noFill/>
                </a:ln>
                <a:solidFill>
                  <a:srgbClr val="202020"/>
                </a:solidFill>
                <a:effectLst/>
                <a:uLnTx/>
                <a:uFillTx/>
                <a:latin typeface="Inter"/>
                <a:ea typeface="+mn-ea"/>
                <a:cs typeface="+mn-cs"/>
              </a:rPr>
              <a:t>Huayou Cobault, Ács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1" i="0" u="none" strike="noStrike" kern="1200" cap="none" spc="0" normalizeH="0" baseline="0" noProof="0">
                <a:ln>
                  <a:noFill/>
                </a:ln>
                <a:solidFill>
                  <a:srgbClr val="202020"/>
                </a:solidFill>
                <a:effectLst/>
                <a:uLnTx/>
                <a:uFillTx/>
                <a:latin typeface="Inter"/>
                <a:ea typeface="+mn-ea"/>
                <a:cs typeface="+mn-cs"/>
              </a:rPr>
              <a:t>1,3 </a:t>
            </a:r>
            <a:r>
              <a:rPr lang="hu-HU" sz="1600" b="1">
                <a:solidFill>
                  <a:srgbClr val="202020"/>
                </a:solidFill>
                <a:latin typeface="Inter"/>
              </a:rPr>
              <a:t>mrd</a:t>
            </a:r>
            <a:r>
              <a:rPr kumimoji="0" lang="hu-HU" sz="1600" b="1" i="0" u="none" strike="noStrike" kern="1200" cap="none" spc="0" normalizeH="0" baseline="0" noProof="0">
                <a:ln>
                  <a:noFill/>
                </a:ln>
                <a:solidFill>
                  <a:srgbClr val="202020"/>
                </a:solidFill>
                <a:effectLst/>
                <a:uLnTx/>
                <a:uFillTx/>
                <a:latin typeface="Inter"/>
                <a:ea typeface="+mn-ea"/>
                <a:cs typeface="+mn-cs"/>
              </a:rPr>
              <a:t> euró</a:t>
            </a:r>
          </a:p>
        </p:txBody>
      </p:sp>
      <p:pic>
        <p:nvPicPr>
          <p:cNvPr id="21" name="Kép 20">
            <a:extLst>
              <a:ext uri="{FF2B5EF4-FFF2-40B4-BE49-F238E27FC236}">
                <a16:creationId xmlns:a16="http://schemas.microsoft.com/office/drawing/2014/main" id="{FF5B2171-F293-3DE9-F3F9-1B8D88F2178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511" b="89362" l="4198" r="95420">
                        <a14:foregroundMark x1="4580" y1="42553" x2="4580" y2="42553"/>
                        <a14:foregroundMark x1="4580" y1="50000" x2="4580" y2="50000"/>
                        <a14:foregroundMark x1="22519" y1="43617" x2="22519" y2="43617"/>
                        <a14:foregroundMark x1="37023" y1="47872" x2="37023" y2="47872"/>
                        <a14:foregroundMark x1="54962" y1="50000" x2="54962" y2="50000"/>
                        <a14:foregroundMark x1="53817" y1="50000" x2="53817" y2="50000"/>
                        <a14:foregroundMark x1="70992" y1="57447" x2="70992" y2="57447"/>
                        <a14:foregroundMark x1="84351" y1="48936" x2="84351" y2="48936"/>
                        <a14:foregroundMark x1="95420" y1="41489" x2="95420" y2="41489"/>
                      </a14:backgroundRemoval>
                    </a14:imgEffect>
                  </a14:imgLayer>
                </a14:imgProps>
              </a:ext>
            </a:extLst>
          </a:blip>
          <a:stretch>
            <a:fillRect/>
          </a:stretch>
        </p:blipFill>
        <p:spPr>
          <a:xfrm>
            <a:off x="7181473" y="2722772"/>
            <a:ext cx="1480712" cy="531248"/>
          </a:xfrm>
          <a:prstGeom prst="rect">
            <a:avLst/>
          </a:prstGeom>
        </p:spPr>
      </p:pic>
      <p:sp>
        <p:nvSpPr>
          <p:cNvPr id="22" name="Szövegdoboz 21">
            <a:extLst>
              <a:ext uri="{FF2B5EF4-FFF2-40B4-BE49-F238E27FC236}">
                <a16:creationId xmlns:a16="http://schemas.microsoft.com/office/drawing/2014/main" id="{083F856B-DD27-3B6B-3244-E4F2755240CE}"/>
              </a:ext>
            </a:extLst>
          </p:cNvPr>
          <p:cNvSpPr txBox="1"/>
          <p:nvPr/>
        </p:nvSpPr>
        <p:spPr>
          <a:xfrm>
            <a:off x="6782644" y="2126169"/>
            <a:ext cx="1960713" cy="622734"/>
          </a:xfrm>
          <a:prstGeom prst="rect">
            <a:avLst/>
          </a:prstGeom>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1" i="0" u="none" strike="noStrike" kern="1200" cap="none" spc="0" normalizeH="0" baseline="0" noProof="0">
                <a:ln>
                  <a:noFill/>
                </a:ln>
                <a:solidFill>
                  <a:srgbClr val="202020"/>
                </a:solidFill>
                <a:effectLst/>
                <a:uLnTx/>
                <a:uFillTx/>
                <a:latin typeface="Inter"/>
                <a:ea typeface="+mn-ea"/>
                <a:cs typeface="+mn-cs"/>
              </a:rPr>
              <a:t>Eco Pro, Debrecen, 0,7 </a:t>
            </a:r>
            <a:r>
              <a:rPr lang="hu-HU" sz="1600" b="1">
                <a:solidFill>
                  <a:srgbClr val="202020"/>
                </a:solidFill>
                <a:latin typeface="Inter"/>
              </a:rPr>
              <a:t>mrd euró</a:t>
            </a:r>
            <a:endParaRPr kumimoji="0" lang="hu-HU" sz="1600" b="1" i="0" u="none" strike="noStrike" kern="1200" cap="none" spc="0" normalizeH="0" baseline="0" noProof="0">
              <a:ln>
                <a:noFill/>
              </a:ln>
              <a:solidFill>
                <a:srgbClr val="202020"/>
              </a:solidFill>
              <a:effectLst/>
              <a:uLnTx/>
              <a:uFillTx/>
              <a:latin typeface="Inter"/>
              <a:ea typeface="+mn-ea"/>
              <a:cs typeface="+mn-cs"/>
            </a:endParaRPr>
          </a:p>
        </p:txBody>
      </p:sp>
      <p:sp>
        <p:nvSpPr>
          <p:cNvPr id="2" name="Textplatzhalter 20">
            <a:extLst>
              <a:ext uri="{FF2B5EF4-FFF2-40B4-BE49-F238E27FC236}">
                <a16:creationId xmlns:a16="http://schemas.microsoft.com/office/drawing/2014/main" id="{972D5579-EB24-C4EE-1B92-350FD41F79B2}"/>
              </a:ext>
            </a:extLst>
          </p:cNvPr>
          <p:cNvSpPr txBox="1">
            <a:spLocks/>
          </p:cNvSpPr>
          <p:nvPr/>
        </p:nvSpPr>
        <p:spPr>
          <a:xfrm>
            <a:off x="6273914" y="6180132"/>
            <a:ext cx="5472113" cy="210186"/>
          </a:xfrm>
          <a:prstGeom prst="rect">
            <a:avLst/>
          </a:prstGeom>
        </p:spPr>
        <p:txBody>
          <a:bodyPr/>
          <a:lstStyle>
            <a:lvl1pPr marL="0" indent="0" algn="l" defTabSz="914400" rtl="0" eaLnBrk="1" latinLnBrk="0" hangingPunct="1">
              <a:lnSpc>
                <a:spcPct val="107000"/>
              </a:lnSpc>
              <a:spcBef>
                <a:spcPts val="0"/>
              </a:spcBef>
              <a:spcAft>
                <a:spcPts val="1200"/>
              </a:spcAft>
              <a:buFont typeface="Symbol" panose="05050102010706020507" pitchFamily="18" charset="2"/>
              <a:buNone/>
              <a:defRPr sz="1600" kern="1200">
                <a:solidFill>
                  <a:schemeClr val="tx1"/>
                </a:solidFill>
                <a:latin typeface="+mn-lt"/>
                <a:ea typeface="+mn-ea"/>
                <a:cs typeface="+mn-cs"/>
              </a:defRPr>
            </a:lvl1pPr>
            <a:lvl2pPr marL="176213" indent="-176213"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2pPr>
            <a:lvl3pPr marL="361950" indent="-187325"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3pPr>
            <a:lvl4pPr marL="538163" indent="-177800"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4pPr>
            <a:lvl5pPr marL="715963" indent="-176213" algn="l" defTabSz="914400" rtl="0" eaLnBrk="1" latinLnBrk="0" hangingPunct="1">
              <a:lnSpc>
                <a:spcPct val="107000"/>
              </a:lnSpc>
              <a:spcBef>
                <a:spcPts val="0"/>
              </a:spcBef>
              <a:spcAft>
                <a:spcPts val="1200"/>
              </a:spcAft>
              <a:buFont typeface="Symbol" panose="05050102010706020507" pitchFamily="18"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u-HU" sz="700">
                <a:solidFill>
                  <a:schemeClr val="bg1"/>
                </a:solidFill>
              </a:rPr>
              <a:t>Forrás: HIPA, sajtóinformációk</a:t>
            </a:r>
            <a:endParaRPr lang="de-DE" sz="700">
              <a:solidFill>
                <a:schemeClr val="bg1"/>
              </a:solidFill>
            </a:endParaRPr>
          </a:p>
        </p:txBody>
      </p:sp>
    </p:spTree>
    <p:extLst>
      <p:ext uri="{BB962C8B-B14F-4D97-AF65-F5344CB8AC3E}">
        <p14:creationId xmlns:p14="http://schemas.microsoft.com/office/powerpoint/2010/main" val="3777868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2" name="Titel 31">
            <a:extLst>
              <a:ext uri="{FF2B5EF4-FFF2-40B4-BE49-F238E27FC236}">
                <a16:creationId xmlns:a16="http://schemas.microsoft.com/office/drawing/2014/main" id="{52F24E11-5334-5013-57CF-38A9FD71210C}"/>
              </a:ext>
            </a:extLst>
          </p:cNvPr>
          <p:cNvSpPr>
            <a:spLocks noGrp="1"/>
          </p:cNvSpPr>
          <p:nvPr>
            <p:ph type="ctrTitle"/>
          </p:nvPr>
        </p:nvSpPr>
        <p:spPr>
          <a:xfrm>
            <a:off x="515937" y="3829049"/>
            <a:ext cx="11160125" cy="1571626"/>
          </a:xfrm>
        </p:spPr>
        <p:txBody>
          <a:bodyPr anchor="t">
            <a:normAutofit/>
          </a:bodyPr>
          <a:lstStyle/>
          <a:p>
            <a:r>
              <a:rPr lang="hu-HU"/>
              <a:t>Infláció</a:t>
            </a:r>
            <a:endParaRPr lang="de-DE"/>
          </a:p>
        </p:txBody>
      </p:sp>
      <p:sp>
        <p:nvSpPr>
          <p:cNvPr id="5" name="Foliennummernplatzhalter 4" hidden="1">
            <a:extLst>
              <a:ext uri="{FF2B5EF4-FFF2-40B4-BE49-F238E27FC236}">
                <a16:creationId xmlns:a16="http://schemas.microsoft.com/office/drawing/2014/main" id="{5D88DD88-D221-6081-1778-266739FBE4BA}"/>
              </a:ext>
            </a:extLst>
          </p:cNvPr>
          <p:cNvSpPr>
            <a:spLocks noGrp="1"/>
          </p:cNvSpPr>
          <p:nvPr>
            <p:ph type="sldNum" sz="quarter" idx="4294967295"/>
          </p:nvPr>
        </p:nvSpPr>
        <p:spPr>
          <a:xfrm>
            <a:off x="11304588" y="6452338"/>
            <a:ext cx="371475" cy="130479"/>
          </a:xfrm>
        </p:spPr>
        <p:txBody>
          <a:bodyPr/>
          <a:lstStyle/>
          <a:p>
            <a:pPr>
              <a:spcAft>
                <a:spcPts val="600"/>
              </a:spcAft>
            </a:pPr>
            <a:fld id="{BBE0597C-028E-473F-BF50-BBB8B8A24EC3}" type="slidenum">
              <a:rPr lang="en-GB" smtClean="0"/>
              <a:pPr>
                <a:spcAft>
                  <a:spcPts val="600"/>
                </a:spcAft>
              </a:pPr>
              <a:t>19</a:t>
            </a:fld>
            <a:endParaRPr lang="en-GB"/>
          </a:p>
        </p:txBody>
      </p:sp>
    </p:spTree>
    <p:extLst>
      <p:ext uri="{BB962C8B-B14F-4D97-AF65-F5344CB8AC3E}">
        <p14:creationId xmlns:p14="http://schemas.microsoft.com/office/powerpoint/2010/main" val="1375580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2302C62A-23C1-2F34-F34E-39BEF75609F1}"/>
              </a:ext>
            </a:extLst>
          </p:cNvPr>
          <p:cNvSpPr>
            <a:spLocks noGrp="1"/>
          </p:cNvSpPr>
          <p:nvPr>
            <p:ph type="title"/>
          </p:nvPr>
        </p:nvSpPr>
        <p:spPr/>
        <p:txBody>
          <a:bodyPr/>
          <a:lstStyle/>
          <a:p>
            <a:pPr algn="ctr"/>
            <a:r>
              <a:rPr lang="hu-HU" dirty="0"/>
              <a:t>Összefoglaló</a:t>
            </a:r>
            <a:endParaRPr lang="de-DE" dirty="0"/>
          </a:p>
        </p:txBody>
      </p:sp>
      <p:sp>
        <p:nvSpPr>
          <p:cNvPr id="5" name="Foliennummernplatzhalter 4">
            <a:extLst>
              <a:ext uri="{FF2B5EF4-FFF2-40B4-BE49-F238E27FC236}">
                <a16:creationId xmlns:a16="http://schemas.microsoft.com/office/drawing/2014/main" id="{A5E931BC-3A39-F467-8350-DF99658B10BE}"/>
              </a:ext>
            </a:extLst>
          </p:cNvPr>
          <p:cNvSpPr>
            <a:spLocks noGrp="1"/>
          </p:cNvSpPr>
          <p:nvPr>
            <p:ph type="sldNum" sz="quarter" idx="12"/>
          </p:nvPr>
        </p:nvSpPr>
        <p:spPr/>
        <p:txBody>
          <a:bodyPr/>
          <a:lstStyle/>
          <a:p>
            <a:fld id="{BBE0597C-028E-473F-BF50-BBB8B8A24EC3}" type="slidenum">
              <a:rPr lang="en-GB" smtClean="0"/>
              <a:pPr/>
              <a:t>2</a:t>
            </a:fld>
            <a:endParaRPr lang="en-GB" dirty="0"/>
          </a:p>
        </p:txBody>
      </p:sp>
      <p:sp>
        <p:nvSpPr>
          <p:cNvPr id="7" name="Szöveg helye 6">
            <a:extLst>
              <a:ext uri="{FF2B5EF4-FFF2-40B4-BE49-F238E27FC236}">
                <a16:creationId xmlns:a16="http://schemas.microsoft.com/office/drawing/2014/main" id="{2797F1F0-EDF4-2E1D-3D24-8B8573BD2BF6}"/>
              </a:ext>
            </a:extLst>
          </p:cNvPr>
          <p:cNvSpPr>
            <a:spLocks noGrp="1"/>
          </p:cNvSpPr>
          <p:nvPr>
            <p:ph type="body" sz="quarter" idx="14"/>
          </p:nvPr>
        </p:nvSpPr>
        <p:spPr>
          <a:xfrm>
            <a:off x="515937" y="1143932"/>
            <a:ext cx="11256221" cy="5228588"/>
          </a:xfrm>
        </p:spPr>
        <p:txBody>
          <a:bodyPr/>
          <a:lstStyle/>
          <a:p>
            <a:pPr algn="just">
              <a:spcAft>
                <a:spcPts val="600"/>
              </a:spcAft>
            </a:pPr>
            <a:r>
              <a:rPr lang="hu-HU" sz="1400" dirty="0"/>
              <a:t>Az USA gazdaságától várt jelentősebb lassulás a harmadik negyedévben is elmaradt. A növekedés stabil hajtóereje továbbra is a lakossági fogyasztás, azonban a munkaerőpiac feszességének várt enyhülésével párhuzamosan középtávon már lassulhat a gazdaság. A protekcionizmus tervezett erősítése az új elnökség alatt kétséges, hogy </a:t>
            </a:r>
            <a:r>
              <a:rPr lang="hu-HU" sz="1400"/>
              <a:t>segíteni tudja-e </a:t>
            </a:r>
            <a:r>
              <a:rPr lang="hu-HU" sz="1400" dirty="0"/>
              <a:t>a növekedést. </a:t>
            </a:r>
          </a:p>
          <a:p>
            <a:pPr algn="just">
              <a:spcAft>
                <a:spcPts val="600"/>
              </a:spcAft>
            </a:pPr>
            <a:r>
              <a:rPr lang="hu-HU" sz="1400" dirty="0"/>
              <a:t>Bár a harmadik negyedéves GDP adatok kisebb pozitív meglepetést hoztak, az Eurózóna problémái nem látszanak enyhülni.  A belső problémák mellett (versenyképességi kihívások, az USA-hoz képest magas energiaköltségek) addicionális fenyegetésként lebeg a nettó exportőrnek számító térség felett az erősödő amerikai protekcionizmus. </a:t>
            </a:r>
          </a:p>
          <a:p>
            <a:pPr algn="just">
              <a:spcAft>
                <a:spcPts val="600"/>
              </a:spcAft>
            </a:pPr>
            <a:r>
              <a:rPr lang="hu-HU" sz="1400" dirty="0"/>
              <a:t>Az elmúlt hetekben óriásit fordultak a kamatvárakozások. A növekedési és az inflációs kép alakulása nyomán most úgy tűnik, hogy a két vezető jegybank közül az EKB fog gyorsabban eljutni a semleges kamatszinthez, míg az USA Fed-je a korábban gondoltnál jóval megfontoltabban halad majd. A kamatkülönbözet várt alakulása a </a:t>
            </a:r>
            <a:r>
              <a:rPr lang="hu-HU" sz="1400"/>
              <a:t>dollár tartósnak </a:t>
            </a:r>
            <a:r>
              <a:rPr lang="hu-HU" sz="1400" dirty="0"/>
              <a:t>tűnő erejét sugallja.  </a:t>
            </a:r>
          </a:p>
          <a:p>
            <a:pPr algn="just">
              <a:lnSpc>
                <a:spcPct val="120000"/>
              </a:lnSpc>
              <a:spcAft>
                <a:spcPts val="600"/>
              </a:spcAft>
            </a:pPr>
            <a:r>
              <a:rPr lang="hu-HU" sz="1400" dirty="0"/>
              <a:t>Itthon kellemetlen meglepetést okoztak a GDP adatok. A harmadik negyedévben az előző negyedévhez képest 0,7 százalékkal, 2023 harmadik negyedévéhez képest 0,8 százalékkal esett a gazdaság. Az idei évi GDP növekedési előrejelzésünket így 0,5 százalékra, a 2025-öst pedig 2 százalékra csökkentettük.  </a:t>
            </a:r>
          </a:p>
          <a:p>
            <a:pPr algn="just">
              <a:lnSpc>
                <a:spcPct val="120000"/>
              </a:lnSpc>
              <a:spcAft>
                <a:spcPts val="600"/>
              </a:spcAft>
            </a:pPr>
            <a:r>
              <a:rPr lang="hu-HU" sz="1400" dirty="0"/>
              <a:t>A 12 hónapos inflációs ráta az idei év nagy részében a jegybanki célsávban tartózkodott. Az év végére várt infláció-emelkedés mértéke elmaradhat a korábban gondolttól. A piaci szolgáltatások inflációja csökkenő pályán maradhat, azonban az élelmiszerárak emelkedése, a forint volatilitása, valamint az inflációkövető adóemelések felfelé mutató inflációs kockázatot hordoznak. </a:t>
            </a:r>
          </a:p>
          <a:p>
            <a:pPr algn="just">
              <a:spcAft>
                <a:spcPts val="600"/>
              </a:spcAft>
            </a:pPr>
            <a:r>
              <a:rPr lang="hu-HU" sz="1400" dirty="0"/>
              <a:t>Szeptember végére 6,50 százalékra csökkent, azóta pedig változatlan maradt a jegybanki alapkamat. A globális kockázatérzékelés romlása és a forint gyengülése behatárolja a jegybank mozgásterét, az idei évben így már nem várunk kamatcsökkentést.  </a:t>
            </a:r>
          </a:p>
          <a:p>
            <a:pPr algn="just">
              <a:spcAft>
                <a:spcPts val="600"/>
              </a:spcAft>
            </a:pPr>
            <a:r>
              <a:rPr lang="hu-HU" sz="1400" dirty="0"/>
              <a:t>Az év utolsó negyedévében felgyorsult a forint gyengülése. Reálértelemben a forint eddigi túlértékeltsége érdemben csökkent. Az árfolyam „helyre kerülése”, párosulva a  stabil külső egyensúlyi többlettel rövid távon nem indokol további jelentős forintgyengülést. Várakozásunk szerint az EURHUF kurzusa 400-410-es sávban stabilizálódhat. </a:t>
            </a:r>
          </a:p>
          <a:p>
            <a:pPr algn="just"/>
            <a:endParaRPr lang="hu-HU" sz="1400" dirty="0"/>
          </a:p>
        </p:txBody>
      </p:sp>
    </p:spTree>
    <p:extLst>
      <p:ext uri="{BB962C8B-B14F-4D97-AF65-F5344CB8AC3E}">
        <p14:creationId xmlns:p14="http://schemas.microsoft.com/office/powerpoint/2010/main" val="3165133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211755" y="264120"/>
            <a:ext cx="11685069" cy="755650"/>
          </a:xfrm>
        </p:spPr>
        <p:txBody>
          <a:bodyPr/>
          <a:lstStyle/>
          <a:p>
            <a:r>
              <a:rPr lang="hu-HU" dirty="0"/>
              <a:t>A visszafogott konjunktúra jelei már a szolgáltatások eddig </a:t>
            </a:r>
            <a:r>
              <a:rPr lang="hu-HU" dirty="0" err="1"/>
              <a:t>perzisztensen</a:t>
            </a:r>
            <a:r>
              <a:rPr lang="hu-HU" dirty="0"/>
              <a:t> magas átárazásainak mérséklődésében is megjelentek</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20</a:t>
            </a:fld>
            <a:endParaRPr lang="en-GB"/>
          </a:p>
        </p:txBody>
      </p:sp>
      <p:graphicFrame>
        <p:nvGraphicFramePr>
          <p:cNvPr id="6" name="Diagram helye 10">
            <a:extLst>
              <a:ext uri="{FF2B5EF4-FFF2-40B4-BE49-F238E27FC236}">
                <a16:creationId xmlns:a16="http://schemas.microsoft.com/office/drawing/2014/main" id="{CA7100CC-5134-60C1-2E2D-F26D1C5AA1CF}"/>
              </a:ext>
            </a:extLst>
          </p:cNvPr>
          <p:cNvGraphicFramePr>
            <a:graphicFrameLocks noGrp="1"/>
          </p:cNvGraphicFramePr>
          <p:nvPr>
            <p:ph type="chart" sz="quarter" idx="16"/>
            <p:extLst>
              <p:ext uri="{D42A27DB-BD31-4B8C-83A1-F6EECF244321}">
                <p14:modId xmlns:p14="http://schemas.microsoft.com/office/powerpoint/2010/main" val="2669955690"/>
              </p:ext>
            </p:extLst>
          </p:nvPr>
        </p:nvGraphicFramePr>
        <p:xfrm>
          <a:off x="324718" y="1674180"/>
          <a:ext cx="5472113" cy="41039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20">
            <a:extLst>
              <a:ext uri="{FF2B5EF4-FFF2-40B4-BE49-F238E27FC236}">
                <a16:creationId xmlns:a16="http://schemas.microsoft.com/office/drawing/2014/main" id="{859B3686-7257-7CDB-C4EE-F915A5BAC761}"/>
              </a:ext>
            </a:extLst>
          </p:cNvPr>
          <p:cNvSpPr>
            <a:spLocks noGrp="1"/>
          </p:cNvSpPr>
          <p:nvPr>
            <p:ph type="body" sz="quarter" idx="17"/>
          </p:nvPr>
        </p:nvSpPr>
        <p:spPr>
          <a:xfrm>
            <a:off x="6203950" y="6149975"/>
            <a:ext cx="5472113" cy="209550"/>
          </a:xfrm>
        </p:spPr>
        <p:txBody>
          <a:bodyPr/>
          <a:lstStyle/>
          <a:p>
            <a:pPr algn="r"/>
            <a:r>
              <a:rPr lang="hu-HU" dirty="0"/>
              <a:t>Forrás: KSH, MNB, Erste Research</a:t>
            </a:r>
            <a:endParaRPr lang="de-DE" dirty="0"/>
          </a:p>
        </p:txBody>
      </p:sp>
      <p:graphicFrame>
        <p:nvGraphicFramePr>
          <p:cNvPr id="2" name="Diagram helye 3">
            <a:extLst>
              <a:ext uri="{FF2B5EF4-FFF2-40B4-BE49-F238E27FC236}">
                <a16:creationId xmlns:a16="http://schemas.microsoft.com/office/drawing/2014/main" id="{44C4CD76-C558-85A2-EBD4-E47FDB40FEC5}"/>
              </a:ext>
            </a:extLst>
          </p:cNvPr>
          <p:cNvGraphicFramePr>
            <a:graphicFrameLocks/>
          </p:cNvGraphicFramePr>
          <p:nvPr>
            <p:extLst>
              <p:ext uri="{D42A27DB-BD31-4B8C-83A1-F6EECF244321}">
                <p14:modId xmlns:p14="http://schemas.microsoft.com/office/powerpoint/2010/main" val="3741875333"/>
              </p:ext>
            </p:extLst>
          </p:nvPr>
        </p:nvGraphicFramePr>
        <p:xfrm>
          <a:off x="5942806" y="1670521"/>
          <a:ext cx="5994399" cy="41039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190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433138" y="430375"/>
            <a:ext cx="11350874" cy="755650"/>
          </a:xfrm>
        </p:spPr>
        <p:txBody>
          <a:bodyPr/>
          <a:lstStyle/>
          <a:p>
            <a:r>
              <a:rPr lang="hu-HU" dirty="0"/>
              <a:t>2025-ben is az ideihez hasonló mértékű átárazásokra számítunk</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21</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378577" y="1592363"/>
            <a:ext cx="5297486" cy="4382003"/>
          </a:xfrm>
        </p:spPr>
        <p:txBody>
          <a:bodyPr/>
          <a:lstStyle/>
          <a:p>
            <a:pPr algn="just">
              <a:lnSpc>
                <a:spcPct val="130000"/>
              </a:lnSpc>
              <a:spcAft>
                <a:spcPts val="600"/>
              </a:spcAft>
            </a:pPr>
            <a:r>
              <a:rPr lang="hu-HU" sz="1400" dirty="0"/>
              <a:t>A fogyasztói árak havi szinten 0,1 százalékkal emelkedtek októberben, ezzel az éves infláció a kedvezőtlen bázis ellenére mindössze 3,2 százalékra nőtt a tizedik hónapban. </a:t>
            </a:r>
          </a:p>
          <a:p>
            <a:pPr algn="just">
              <a:lnSpc>
                <a:spcPct val="130000"/>
              </a:lnSpc>
              <a:spcAft>
                <a:spcPts val="600"/>
              </a:spcAft>
            </a:pPr>
            <a:r>
              <a:rPr lang="hu-HU" sz="1400" dirty="0"/>
              <a:t>Az év eleji várakozásokhoz képest – párhuzamosan a vártnál gyengébb hazai konjunktúrával – az infláció kedvezőbb képet fest: a mérsékelt kereslet következtében az ármeghatározó gazdasági szereplőknek lényegesen kisebb tere nyílik az árkorrekciókra felfelé. Az éves átlagos infláció 3,6 százalék körül alakulhat 2024-ben. </a:t>
            </a:r>
          </a:p>
          <a:p>
            <a:pPr algn="just">
              <a:lnSpc>
                <a:spcPct val="130000"/>
              </a:lnSpc>
              <a:spcAft>
                <a:spcPts val="600"/>
              </a:spcAft>
            </a:pPr>
            <a:r>
              <a:rPr lang="hu-HU" sz="1400" dirty="0"/>
              <a:t>A piaci szolgáltatások esetében fennmaradhat a mérséklődő tendencia, felfelé mutató inflációs kockázatot pedig az árfolyam gyengébb szintje és az élelmiszerárak jelenthetnek. </a:t>
            </a:r>
          </a:p>
          <a:p>
            <a:pPr algn="just">
              <a:lnSpc>
                <a:spcPct val="130000"/>
              </a:lnSpc>
              <a:spcAft>
                <a:spcPts val="600"/>
              </a:spcAft>
            </a:pPr>
            <a:r>
              <a:rPr lang="hu-HU" sz="1400" dirty="0"/>
              <a:t>Összességében 2025-re az eddig prognosztizáltnál valamivel mérsékeltebb, az ideihez hasonló mértékű éves átlagos inflációt várunk. </a:t>
            </a:r>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203950" y="6205981"/>
            <a:ext cx="5472113" cy="210186"/>
          </a:xfrm>
        </p:spPr>
        <p:txBody>
          <a:bodyPr/>
          <a:lstStyle/>
          <a:p>
            <a:pPr algn="r"/>
            <a:r>
              <a:rPr lang="hu-HU"/>
              <a:t>Forrás: KSH, Erste Research</a:t>
            </a:r>
            <a:endParaRPr lang="de-DE"/>
          </a:p>
        </p:txBody>
      </p:sp>
      <p:graphicFrame>
        <p:nvGraphicFramePr>
          <p:cNvPr id="4" name="Diagram helye 3">
            <a:extLst>
              <a:ext uri="{FF2B5EF4-FFF2-40B4-BE49-F238E27FC236}">
                <a16:creationId xmlns:a16="http://schemas.microsoft.com/office/drawing/2014/main" id="{A10FDF2A-A3E4-FED1-9E2F-348F440A9F2F}"/>
              </a:ext>
            </a:extLst>
          </p:cNvPr>
          <p:cNvGraphicFramePr>
            <a:graphicFrameLocks noGrp="1"/>
          </p:cNvGraphicFramePr>
          <p:nvPr>
            <p:ph type="chart" sz="quarter" idx="16"/>
          </p:nvPr>
        </p:nvGraphicFramePr>
        <p:xfrm>
          <a:off x="555625" y="1713470"/>
          <a:ext cx="5472113" cy="3908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5277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2" name="Titel 31">
            <a:extLst>
              <a:ext uri="{FF2B5EF4-FFF2-40B4-BE49-F238E27FC236}">
                <a16:creationId xmlns:a16="http://schemas.microsoft.com/office/drawing/2014/main" id="{52F24E11-5334-5013-57CF-38A9FD71210C}"/>
              </a:ext>
            </a:extLst>
          </p:cNvPr>
          <p:cNvSpPr>
            <a:spLocks noGrp="1"/>
          </p:cNvSpPr>
          <p:nvPr>
            <p:ph type="ctrTitle"/>
          </p:nvPr>
        </p:nvSpPr>
        <p:spPr>
          <a:xfrm>
            <a:off x="515937" y="3829049"/>
            <a:ext cx="11160125" cy="1571626"/>
          </a:xfrm>
        </p:spPr>
        <p:txBody>
          <a:bodyPr anchor="t">
            <a:normAutofit/>
          </a:bodyPr>
          <a:lstStyle/>
          <a:p>
            <a:r>
              <a:rPr lang="hu-HU" dirty="0"/>
              <a:t>Monetáris politika, hozamok</a:t>
            </a:r>
            <a:endParaRPr lang="de-DE" dirty="0"/>
          </a:p>
        </p:txBody>
      </p:sp>
      <p:sp>
        <p:nvSpPr>
          <p:cNvPr id="5" name="Foliennummernplatzhalter 4" hidden="1">
            <a:extLst>
              <a:ext uri="{FF2B5EF4-FFF2-40B4-BE49-F238E27FC236}">
                <a16:creationId xmlns:a16="http://schemas.microsoft.com/office/drawing/2014/main" id="{5D88DD88-D221-6081-1778-266739FBE4BA}"/>
              </a:ext>
            </a:extLst>
          </p:cNvPr>
          <p:cNvSpPr>
            <a:spLocks noGrp="1"/>
          </p:cNvSpPr>
          <p:nvPr>
            <p:ph type="sldNum" sz="quarter" idx="4294967295"/>
          </p:nvPr>
        </p:nvSpPr>
        <p:spPr>
          <a:xfrm>
            <a:off x="11304588" y="6452338"/>
            <a:ext cx="371475" cy="130479"/>
          </a:xfrm>
        </p:spPr>
        <p:txBody>
          <a:bodyPr/>
          <a:lstStyle/>
          <a:p>
            <a:pPr>
              <a:spcAft>
                <a:spcPts val="600"/>
              </a:spcAft>
            </a:pPr>
            <a:fld id="{BBE0597C-028E-473F-BF50-BBB8B8A24EC3}" type="slidenum">
              <a:rPr lang="en-GB" smtClean="0"/>
              <a:pPr>
                <a:spcAft>
                  <a:spcPts val="600"/>
                </a:spcAft>
              </a:pPr>
              <a:t>22</a:t>
            </a:fld>
            <a:endParaRPr lang="en-GB"/>
          </a:p>
        </p:txBody>
      </p:sp>
    </p:spTree>
    <p:extLst>
      <p:ext uri="{BB962C8B-B14F-4D97-AF65-F5344CB8AC3E}">
        <p14:creationId xmlns:p14="http://schemas.microsoft.com/office/powerpoint/2010/main" val="1893382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623886" y="430375"/>
            <a:ext cx="11160125" cy="755650"/>
          </a:xfrm>
        </p:spPr>
        <p:txBody>
          <a:bodyPr/>
          <a:lstStyle/>
          <a:p>
            <a:r>
              <a:rPr lang="hu-HU" dirty="0"/>
              <a:t>Az év végére elfogyott tér a további monetáris lazításokra</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23</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394405" y="1570705"/>
            <a:ext cx="5268761" cy="4343078"/>
          </a:xfrm>
        </p:spPr>
        <p:txBody>
          <a:bodyPr/>
          <a:lstStyle/>
          <a:p>
            <a:pPr algn="just">
              <a:lnSpc>
                <a:spcPct val="130000"/>
              </a:lnSpc>
              <a:spcAft>
                <a:spcPts val="600"/>
              </a:spcAft>
            </a:pPr>
            <a:r>
              <a:rPr lang="hu-HU" sz="1400" dirty="0"/>
              <a:t>Október után novemberben sem változtatott a kamatokon a jegybank, így az alapkamat továbbra is 6,5 százalék. </a:t>
            </a:r>
          </a:p>
          <a:p>
            <a:pPr algn="just">
              <a:lnSpc>
                <a:spcPct val="130000"/>
              </a:lnSpc>
              <a:spcAft>
                <a:spcPts val="600"/>
              </a:spcAft>
            </a:pPr>
            <a:r>
              <a:rPr lang="hu-HU" sz="1400" dirty="0"/>
              <a:t>Az elmúlt hetekben feljebb tolódó amerikai kamatpálya, kiegészülve az új adminisztrációhoz fűződő dollárerősödést okozó várakozásokkal érdemi nyomást gyakorolt a feltörekvő piacokra, köztük a hazai eszközökre is. Ez ennek hatására bekövetkező forintgyengülés pedig felfelé mutató inflációs kockázatot eredményezhet. </a:t>
            </a:r>
          </a:p>
          <a:p>
            <a:pPr algn="just">
              <a:lnSpc>
                <a:spcPct val="130000"/>
              </a:lnSpc>
              <a:spcAft>
                <a:spcPts val="600"/>
              </a:spcAft>
            </a:pPr>
            <a:r>
              <a:rPr lang="hu-HU" sz="1400" dirty="0"/>
              <a:t>Fontos látni emellett, hogy a magyar jegybanki kamatszint már nem lóg ki felfelé a régiós kamatok közül, ami szintén csökkenti a teret a további enyhítésre. </a:t>
            </a:r>
          </a:p>
          <a:p>
            <a:pPr algn="just">
              <a:lnSpc>
                <a:spcPct val="130000"/>
              </a:lnSpc>
              <a:spcAft>
                <a:spcPts val="600"/>
              </a:spcAft>
            </a:pPr>
            <a:r>
              <a:rPr lang="hu-HU" sz="1400" dirty="0"/>
              <a:t>Így dacára a kedvező inflációs és a gyenge növekedési számoknak vélhetően decemberben is a tartás mellett dönt majd az MNB. Az idei évet így 6,50 százalékos alapkamattal zárhatjuk. </a:t>
            </a:r>
          </a:p>
          <a:p>
            <a:pPr algn="just">
              <a:lnSpc>
                <a:spcPct val="130000"/>
              </a:lnSpc>
              <a:spcAft>
                <a:spcPts val="600"/>
              </a:spcAft>
            </a:pPr>
            <a:r>
              <a:rPr lang="hu-HU" sz="1400" dirty="0"/>
              <a:t> </a:t>
            </a:r>
            <a:endParaRPr lang="en-US" sz="1800" dirty="0"/>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203950" y="6220980"/>
            <a:ext cx="5472113" cy="210186"/>
          </a:xfrm>
        </p:spPr>
        <p:txBody>
          <a:bodyPr/>
          <a:lstStyle/>
          <a:p>
            <a:pPr algn="r"/>
            <a:r>
              <a:rPr lang="hu-HU" dirty="0"/>
              <a:t>Forrás: </a:t>
            </a:r>
            <a:r>
              <a:rPr lang="hu-HU" dirty="0" err="1"/>
              <a:t>Bloomberg</a:t>
            </a:r>
            <a:r>
              <a:rPr lang="hu-HU" dirty="0"/>
              <a:t>, Erste Research</a:t>
            </a:r>
            <a:endParaRPr lang="de-DE" dirty="0"/>
          </a:p>
        </p:txBody>
      </p:sp>
      <p:graphicFrame>
        <p:nvGraphicFramePr>
          <p:cNvPr id="4" name="Diagram helye 10">
            <a:extLst>
              <a:ext uri="{FF2B5EF4-FFF2-40B4-BE49-F238E27FC236}">
                <a16:creationId xmlns:a16="http://schemas.microsoft.com/office/drawing/2014/main" id="{E13ABF62-E1BF-3040-308B-90FECA814847}"/>
              </a:ext>
            </a:extLst>
          </p:cNvPr>
          <p:cNvGraphicFramePr>
            <a:graphicFrameLocks noGrp="1"/>
          </p:cNvGraphicFramePr>
          <p:nvPr>
            <p:ph type="chart" sz="quarter" idx="16"/>
            <p:extLst>
              <p:ext uri="{D42A27DB-BD31-4B8C-83A1-F6EECF244321}">
                <p14:modId xmlns:p14="http://schemas.microsoft.com/office/powerpoint/2010/main" val="4006631771"/>
              </p:ext>
            </p:extLst>
          </p:nvPr>
        </p:nvGraphicFramePr>
        <p:xfrm>
          <a:off x="528834" y="1687997"/>
          <a:ext cx="5472112" cy="39084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81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623885" y="340423"/>
            <a:ext cx="11160125" cy="755650"/>
          </a:xfrm>
        </p:spPr>
        <p:txBody>
          <a:bodyPr/>
          <a:lstStyle/>
          <a:p>
            <a:r>
              <a:rPr lang="hu-HU" dirty="0"/>
              <a:t>A piaci árazások érdemben magasabbra tették egy éves időtávon a kamatokat</a:t>
            </a: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24</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096000" y="1321435"/>
            <a:ext cx="5580063" cy="4920717"/>
          </a:xfrm>
        </p:spPr>
        <p:txBody>
          <a:bodyPr/>
          <a:lstStyle/>
          <a:p>
            <a:pPr algn="just">
              <a:lnSpc>
                <a:spcPct val="130000"/>
              </a:lnSpc>
            </a:pPr>
            <a:r>
              <a:rPr lang="hu-HU" sz="1400" dirty="0"/>
              <a:t>Az év során a kamatcsökkentések időzítése és dinamikája esetében számos alkalommal jelentősebb eltérés mutatkozott a piaci árazások  és az elemzői várakozások között. </a:t>
            </a:r>
          </a:p>
          <a:p>
            <a:pPr algn="just">
              <a:lnSpc>
                <a:spcPct val="130000"/>
              </a:lnSpc>
            </a:pPr>
            <a:r>
              <a:rPr lang="hu-HU" sz="1400" dirty="0"/>
              <a:t>Fontos látni azonban, hogy a piaci árazások igen </a:t>
            </a:r>
            <a:r>
              <a:rPr lang="hu-HU" sz="1400" dirty="0" err="1"/>
              <a:t>volatilisek</a:t>
            </a:r>
            <a:r>
              <a:rPr lang="hu-HU" sz="1400" dirty="0"/>
              <a:t>, és nemcsak a fejlett piaci kamatvárakozások esetleges változásai, hanem a forint árfolyamának erősödési és gyengülési hullámai is hatással vannak rájuk. </a:t>
            </a:r>
          </a:p>
          <a:p>
            <a:pPr algn="just">
              <a:lnSpc>
                <a:spcPct val="130000"/>
              </a:lnSpc>
            </a:pPr>
            <a:r>
              <a:rPr lang="hu-HU" sz="1400" dirty="0"/>
              <a:t>Mindenesetre a nyár végi-ősz eleji optimizmus, ami viszonylag sok további kamatcsökkentést vizionált, eltűnt a piacról. A mostani árazások jóval magasabbra tették az egy éves időtávon várható rövid kamatokat. </a:t>
            </a:r>
          </a:p>
          <a:p>
            <a:pPr algn="just">
              <a:lnSpc>
                <a:spcPct val="130000"/>
              </a:lnSpc>
            </a:pPr>
            <a:r>
              <a:rPr lang="hu-HU" sz="1400" dirty="0"/>
              <a:t>Érdekes módon most talán az elemzői előrejelzések látnak nagyobb teret további óvatos kamatcsökkentésekre 2025-ben. Ehhez persze elengedhetetlen, hogy a Monetáris Tanács által figyelt kockázati tényezőkben javulás következzen be, és a felfelé mutató inflációs kockázatok ne materializálódjanak. </a:t>
            </a:r>
            <a:endParaRPr lang="en-US" sz="1800" dirty="0"/>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149974" y="6242152"/>
            <a:ext cx="5472113" cy="210186"/>
          </a:xfrm>
        </p:spPr>
        <p:txBody>
          <a:bodyPr/>
          <a:lstStyle/>
          <a:p>
            <a:pPr algn="r"/>
            <a:r>
              <a:rPr lang="hu-HU" dirty="0"/>
              <a:t>Forrás: </a:t>
            </a:r>
            <a:r>
              <a:rPr lang="hu-HU" dirty="0" err="1"/>
              <a:t>Bloomberg</a:t>
            </a:r>
            <a:r>
              <a:rPr lang="hu-HU" dirty="0"/>
              <a:t>, Erste Research</a:t>
            </a:r>
            <a:endParaRPr lang="de-DE" dirty="0"/>
          </a:p>
        </p:txBody>
      </p:sp>
      <p:graphicFrame>
        <p:nvGraphicFramePr>
          <p:cNvPr id="4" name="Diagram helye 20">
            <a:extLst>
              <a:ext uri="{FF2B5EF4-FFF2-40B4-BE49-F238E27FC236}">
                <a16:creationId xmlns:a16="http://schemas.microsoft.com/office/drawing/2014/main" id="{E8CC8DBD-60C3-9F42-4AAE-6CB6DEE322DC}"/>
              </a:ext>
            </a:extLst>
          </p:cNvPr>
          <p:cNvGraphicFramePr>
            <a:graphicFrameLocks noGrp="1" noChangeAspect="1"/>
          </p:cNvGraphicFramePr>
          <p:nvPr>
            <p:ph type="chart" sz="quarter" idx="16"/>
            <p:extLst>
              <p:ext uri="{D42A27DB-BD31-4B8C-83A1-F6EECF244321}">
                <p14:modId xmlns:p14="http://schemas.microsoft.com/office/powerpoint/2010/main" val="1789498420"/>
              </p:ext>
            </p:extLst>
          </p:nvPr>
        </p:nvGraphicFramePr>
        <p:xfrm>
          <a:off x="410977" y="1474827"/>
          <a:ext cx="5472000" cy="39083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6020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390526" y="275183"/>
            <a:ext cx="11393486" cy="910842"/>
          </a:xfrm>
        </p:spPr>
        <p:txBody>
          <a:bodyPr/>
          <a:lstStyle/>
          <a:p>
            <a:r>
              <a:rPr lang="hu-HU" dirty="0"/>
              <a:t>Szeptember végétől emelkedett a magyar hozamfelár</a:t>
            </a: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25</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326189" y="1291117"/>
            <a:ext cx="5164136" cy="5010291"/>
          </a:xfrm>
        </p:spPr>
        <p:txBody>
          <a:bodyPr/>
          <a:lstStyle/>
          <a:p>
            <a:pPr algn="just">
              <a:lnSpc>
                <a:spcPct val="130000"/>
              </a:lnSpc>
              <a:spcAft>
                <a:spcPts val="600"/>
              </a:spcAft>
            </a:pPr>
            <a:r>
              <a:rPr lang="hu-HU" sz="1400" dirty="0"/>
              <a:t>A 10 éves magyar hozamfelár októbertől mintegy 50-60 bázisponttal emelkedett, és a román hozamfelárral került egy szintre, majd ismét lefelé korrigált. </a:t>
            </a:r>
          </a:p>
          <a:p>
            <a:pPr algn="just">
              <a:lnSpc>
                <a:spcPct val="130000"/>
              </a:lnSpc>
              <a:spcAft>
                <a:spcPts val="600"/>
              </a:spcAft>
            </a:pPr>
            <a:r>
              <a:rPr lang="hu-HU" sz="1400" dirty="0"/>
              <a:t>A jelenség nem független a globális kockázatérzékelés romlásától, összefüggésben a fokozódó geopolitikai feszültségekkel, illetve az USA kamatvárakozások </a:t>
            </a:r>
            <a:r>
              <a:rPr lang="hu-HU" sz="1400" dirty="0" err="1"/>
              <a:t>átárazódásával</a:t>
            </a:r>
            <a:r>
              <a:rPr lang="hu-HU" sz="1400" dirty="0"/>
              <a:t>. A magyar és lengyel hozamfelár közötti különbözet 100 bázispont körül viszonylag széles sávban ingadozik. </a:t>
            </a:r>
          </a:p>
          <a:p>
            <a:pPr algn="just">
              <a:lnSpc>
                <a:spcPct val="130000"/>
              </a:lnSpc>
              <a:spcAft>
                <a:spcPts val="600"/>
              </a:spcAft>
            </a:pPr>
            <a:r>
              <a:rPr lang="hu-HU" sz="1400" dirty="0"/>
              <a:t>A várható további nemzetközi kamatcsökkentések alacsonyabb nemzetközi hozamkörnyezetet indukálnak, így jövőre a magyar hozamszint és hozamfelár is valamelyest mérséklődhet. </a:t>
            </a:r>
          </a:p>
          <a:p>
            <a:pPr algn="just">
              <a:lnSpc>
                <a:spcPct val="130000"/>
              </a:lnSpc>
              <a:spcAft>
                <a:spcPts val="600"/>
              </a:spcAft>
            </a:pPr>
            <a:r>
              <a:rPr lang="hu-HU" sz="1400" dirty="0"/>
              <a:t>Fontos kockázat azonban, hogy egy esetleg kereskedelmi háború kibontakozása a kamat és hozamcsökkenések akadályává válhat a globális piacokon. Ennek hatásai pedig </a:t>
            </a:r>
            <a:r>
              <a:rPr lang="hu-HU" sz="1400" dirty="0" err="1"/>
              <a:t>begyűrűződhetnek</a:t>
            </a:r>
            <a:r>
              <a:rPr lang="hu-HU" sz="1400" dirty="0"/>
              <a:t> a magyar piacra is. </a:t>
            </a:r>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5832475" y="6412484"/>
            <a:ext cx="5472113" cy="210186"/>
          </a:xfrm>
        </p:spPr>
        <p:txBody>
          <a:bodyPr/>
          <a:lstStyle/>
          <a:p>
            <a:pPr algn="r"/>
            <a:r>
              <a:rPr lang="hu-HU" dirty="0"/>
              <a:t>Forrás:: </a:t>
            </a:r>
            <a:r>
              <a:rPr lang="hu-HU" dirty="0" err="1"/>
              <a:t>Bloomberg</a:t>
            </a:r>
            <a:r>
              <a:rPr lang="hu-HU" dirty="0"/>
              <a:t>, Erste Research</a:t>
            </a:r>
            <a:endParaRPr lang="de-DE" dirty="0"/>
          </a:p>
        </p:txBody>
      </p:sp>
      <p:graphicFrame>
        <p:nvGraphicFramePr>
          <p:cNvPr id="6" name="Diagram helye 3">
            <a:extLst>
              <a:ext uri="{FF2B5EF4-FFF2-40B4-BE49-F238E27FC236}">
                <a16:creationId xmlns:a16="http://schemas.microsoft.com/office/drawing/2014/main" id="{3C92414A-09F6-C259-7358-104F2ABF6B8A}"/>
              </a:ext>
            </a:extLst>
          </p:cNvPr>
          <p:cNvGraphicFramePr>
            <a:graphicFrameLocks noGrp="1" noChangeAspect="1"/>
          </p:cNvGraphicFramePr>
          <p:nvPr>
            <p:ph type="chart" sz="quarter" idx="16"/>
            <p:extLst>
              <p:ext uri="{D42A27DB-BD31-4B8C-83A1-F6EECF244321}">
                <p14:modId xmlns:p14="http://schemas.microsoft.com/office/powerpoint/2010/main" val="135998424"/>
              </p:ext>
            </p:extLst>
          </p:nvPr>
        </p:nvGraphicFramePr>
        <p:xfrm>
          <a:off x="393699" y="1475581"/>
          <a:ext cx="5472113" cy="3906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9564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2" name="Titel 31">
            <a:extLst>
              <a:ext uri="{FF2B5EF4-FFF2-40B4-BE49-F238E27FC236}">
                <a16:creationId xmlns:a16="http://schemas.microsoft.com/office/drawing/2014/main" id="{52F24E11-5334-5013-57CF-38A9FD71210C}"/>
              </a:ext>
            </a:extLst>
          </p:cNvPr>
          <p:cNvSpPr>
            <a:spLocks noGrp="1"/>
          </p:cNvSpPr>
          <p:nvPr>
            <p:ph type="ctrTitle"/>
          </p:nvPr>
        </p:nvSpPr>
        <p:spPr>
          <a:xfrm>
            <a:off x="515937" y="3829049"/>
            <a:ext cx="11160125" cy="1571626"/>
          </a:xfrm>
        </p:spPr>
        <p:txBody>
          <a:bodyPr anchor="t">
            <a:normAutofit/>
          </a:bodyPr>
          <a:lstStyle/>
          <a:p>
            <a:r>
              <a:rPr lang="hu-HU"/>
              <a:t>Egyensúlyi folyamatok</a:t>
            </a:r>
            <a:endParaRPr lang="de-DE"/>
          </a:p>
        </p:txBody>
      </p:sp>
      <p:sp>
        <p:nvSpPr>
          <p:cNvPr id="5" name="Foliennummernplatzhalter 4" hidden="1">
            <a:extLst>
              <a:ext uri="{FF2B5EF4-FFF2-40B4-BE49-F238E27FC236}">
                <a16:creationId xmlns:a16="http://schemas.microsoft.com/office/drawing/2014/main" id="{5D88DD88-D221-6081-1778-266739FBE4BA}"/>
              </a:ext>
            </a:extLst>
          </p:cNvPr>
          <p:cNvSpPr>
            <a:spLocks noGrp="1"/>
          </p:cNvSpPr>
          <p:nvPr>
            <p:ph type="sldNum" sz="quarter" idx="4294967295"/>
          </p:nvPr>
        </p:nvSpPr>
        <p:spPr>
          <a:xfrm>
            <a:off x="11304588" y="6452338"/>
            <a:ext cx="371475" cy="130479"/>
          </a:xfrm>
        </p:spPr>
        <p:txBody>
          <a:bodyPr/>
          <a:lstStyle/>
          <a:p>
            <a:pPr>
              <a:spcAft>
                <a:spcPts val="600"/>
              </a:spcAft>
            </a:pPr>
            <a:fld id="{BBE0597C-028E-473F-BF50-BBB8B8A24EC3}" type="slidenum">
              <a:rPr lang="en-GB" smtClean="0"/>
              <a:pPr>
                <a:spcAft>
                  <a:spcPts val="600"/>
                </a:spcAft>
              </a:pPr>
              <a:t>26</a:t>
            </a:fld>
            <a:endParaRPr lang="en-GB"/>
          </a:p>
        </p:txBody>
      </p:sp>
    </p:spTree>
    <p:extLst>
      <p:ext uri="{BB962C8B-B14F-4D97-AF65-F5344CB8AC3E}">
        <p14:creationId xmlns:p14="http://schemas.microsoft.com/office/powerpoint/2010/main" val="3208688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464342" y="382824"/>
            <a:ext cx="11479211" cy="755650"/>
          </a:xfrm>
        </p:spPr>
        <p:txBody>
          <a:bodyPr/>
          <a:lstStyle/>
          <a:p>
            <a:r>
              <a:rPr lang="hu-HU" dirty="0"/>
              <a:t>A magyar gazdaság külső egyensúlyi pozíciójával nem lehetünk elégedetlenek</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27</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312013" y="1472499"/>
            <a:ext cx="5472109" cy="4645814"/>
          </a:xfrm>
        </p:spPr>
        <p:txBody>
          <a:bodyPr/>
          <a:lstStyle/>
          <a:p>
            <a:pPr algn="just">
              <a:lnSpc>
                <a:spcPct val="130000"/>
              </a:lnSpc>
              <a:spcAft>
                <a:spcPts val="600"/>
              </a:spcAft>
            </a:pPr>
            <a:r>
              <a:rPr lang="hu-HU" sz="1400" dirty="0"/>
              <a:t>A külső egyensúlyi pozíció a hazai gazdaság azon </a:t>
            </a:r>
            <a:r>
              <a:rPr lang="hu-HU" sz="1400" dirty="0" err="1"/>
              <a:t>paraméretei</a:t>
            </a:r>
            <a:r>
              <a:rPr lang="hu-HU" sz="1400" dirty="0"/>
              <a:t> közé tartozik, ahova pipát tehetünk 2024 végén. A 2022-es energiaválság okozta egyensúlyhiány tavaly helyreállt, és az idén is megmaradt a többlet a folyó fizetési mérlegen. </a:t>
            </a:r>
          </a:p>
          <a:p>
            <a:pPr algn="just">
              <a:lnSpc>
                <a:spcPct val="130000"/>
              </a:lnSpc>
              <a:spcAft>
                <a:spcPts val="600"/>
              </a:spcAft>
            </a:pPr>
            <a:r>
              <a:rPr lang="hu-HU" sz="1400" dirty="0"/>
              <a:t>Fontos azonban megjegyezni, hogy a háttérben GDP növekedési szempontból kedvezőtlen folyamatok is állnak: egy-két hónap kivételével az importnak az exportét meghaladó mértékű visszaesése okozta a magas áruforgalmi többletet. </a:t>
            </a:r>
          </a:p>
          <a:p>
            <a:pPr algn="just">
              <a:lnSpc>
                <a:spcPct val="130000"/>
              </a:lnSpc>
              <a:spcAft>
                <a:spcPts val="600"/>
              </a:spcAft>
            </a:pPr>
            <a:r>
              <a:rPr lang="hu-HU" sz="1400" dirty="0"/>
              <a:t>A gyenge kontinentális konjunktúra ugyanis visszafogta a hazai exportot, ám a mérsékelt hazai kereslet – főleg beruházási oldalon vett - alacsony importvonzata ellensúlyozta ezt a kedvezőtlen hatást. Eközben a szolgáltatások pozitívuma stabil támasza a fizetési mérlegnek. </a:t>
            </a:r>
          </a:p>
          <a:p>
            <a:pPr algn="just">
              <a:lnSpc>
                <a:spcPct val="130000"/>
              </a:lnSpc>
              <a:spcAft>
                <a:spcPts val="600"/>
              </a:spcAft>
            </a:pPr>
            <a:r>
              <a:rPr lang="hu-HU" sz="1400" dirty="0"/>
              <a:t>Várakozásunk szerint a folyó fizetési mérleg többlete középtávon is fennmaradhat, s a GDP 2 százalékra körül mozoghat. </a:t>
            </a:r>
          </a:p>
          <a:p>
            <a:pPr algn="just">
              <a:lnSpc>
                <a:spcPct val="100000"/>
              </a:lnSpc>
              <a:spcAft>
                <a:spcPts val="0"/>
              </a:spcAft>
            </a:pPr>
            <a:endParaRPr lang="en-US" sz="1800" dirty="0"/>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203950" y="6179414"/>
            <a:ext cx="5472113" cy="210186"/>
          </a:xfrm>
        </p:spPr>
        <p:txBody>
          <a:bodyPr/>
          <a:lstStyle/>
          <a:p>
            <a:pPr algn="r"/>
            <a:r>
              <a:rPr lang="hu-HU" dirty="0"/>
              <a:t>Forrás: MNB, Erste Research</a:t>
            </a:r>
            <a:endParaRPr lang="de-DE" dirty="0"/>
          </a:p>
        </p:txBody>
      </p:sp>
      <p:graphicFrame>
        <p:nvGraphicFramePr>
          <p:cNvPr id="8" name="Diagram helye 7">
            <a:extLst>
              <a:ext uri="{FF2B5EF4-FFF2-40B4-BE49-F238E27FC236}">
                <a16:creationId xmlns:a16="http://schemas.microsoft.com/office/drawing/2014/main" id="{88DEC3A6-4BE9-447B-8A40-86522DE4C199}"/>
              </a:ext>
            </a:extLst>
          </p:cNvPr>
          <p:cNvGraphicFramePr>
            <a:graphicFrameLocks noGrp="1"/>
          </p:cNvGraphicFramePr>
          <p:nvPr>
            <p:ph type="chart" sz="quarter" idx="16"/>
            <p:extLst>
              <p:ext uri="{D42A27DB-BD31-4B8C-83A1-F6EECF244321}">
                <p14:modId xmlns:p14="http://schemas.microsoft.com/office/powerpoint/2010/main" val="3084327506"/>
              </p:ext>
            </p:extLst>
          </p:nvPr>
        </p:nvGraphicFramePr>
        <p:xfrm>
          <a:off x="407988" y="1475999"/>
          <a:ext cx="5472000" cy="437235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platzhalter 20">
            <a:extLst>
              <a:ext uri="{FF2B5EF4-FFF2-40B4-BE49-F238E27FC236}">
                <a16:creationId xmlns:a16="http://schemas.microsoft.com/office/drawing/2014/main" id="{DBD74BD2-B316-23CC-780E-3AAB9DF3D023}"/>
              </a:ext>
            </a:extLst>
          </p:cNvPr>
          <p:cNvSpPr txBox="1">
            <a:spLocks/>
          </p:cNvSpPr>
          <p:nvPr/>
        </p:nvSpPr>
        <p:spPr>
          <a:xfrm>
            <a:off x="940556" y="6074321"/>
            <a:ext cx="5472113" cy="210186"/>
          </a:xfrm>
          <a:prstGeom prst="rect">
            <a:avLst/>
          </a:prstGeom>
        </p:spPr>
        <p:txBody>
          <a:bodyPr vert="horz" lIns="0" tIns="0" rIns="0" bIns="0" rtlCol="0" anchor="b" anchorCtr="0">
            <a:noAutofit/>
          </a:bodyPr>
          <a:lstStyle>
            <a:lvl1pPr marL="0" indent="0" algn="ctr" defTabSz="914400" rtl="0" eaLnBrk="1" latinLnBrk="0" hangingPunct="1">
              <a:lnSpc>
                <a:spcPct val="107000"/>
              </a:lnSpc>
              <a:spcBef>
                <a:spcPts val="0"/>
              </a:spcBef>
              <a:spcAft>
                <a:spcPts val="0"/>
              </a:spcAft>
              <a:buFont typeface="Symbol" panose="05050102010706020507" pitchFamily="18" charset="2"/>
              <a:buNone/>
              <a:defRPr sz="700" kern="1200">
                <a:solidFill>
                  <a:schemeClr val="tx1"/>
                </a:solidFill>
                <a:latin typeface="+mn-lt"/>
                <a:ea typeface="+mn-ea"/>
                <a:cs typeface="+mn-cs"/>
              </a:defRPr>
            </a:lvl1pPr>
            <a:lvl2pPr marL="176213" indent="-176213" algn="l" defTabSz="914400" rtl="0" eaLnBrk="1" latinLnBrk="0" hangingPunct="1">
              <a:lnSpc>
                <a:spcPct val="107000"/>
              </a:lnSpc>
              <a:spcBef>
                <a:spcPts val="0"/>
              </a:spcBef>
              <a:spcAft>
                <a:spcPts val="0"/>
              </a:spcAft>
              <a:buFont typeface="Symbol" panose="05050102010706020507" pitchFamily="18" charset="2"/>
              <a:buChar char="-"/>
              <a:defRPr sz="1200" kern="1200">
                <a:solidFill>
                  <a:schemeClr val="tx1"/>
                </a:solidFill>
                <a:latin typeface="+mn-lt"/>
                <a:ea typeface="+mn-ea"/>
                <a:cs typeface="+mn-cs"/>
              </a:defRPr>
            </a:lvl2pPr>
            <a:lvl3pPr marL="361950" indent="-187325" algn="l" defTabSz="914400" rtl="0" eaLnBrk="1" latinLnBrk="0" hangingPunct="1">
              <a:lnSpc>
                <a:spcPct val="107000"/>
              </a:lnSpc>
              <a:spcBef>
                <a:spcPts val="0"/>
              </a:spcBef>
              <a:spcAft>
                <a:spcPts val="0"/>
              </a:spcAft>
              <a:buFont typeface="Symbol" panose="05050102010706020507" pitchFamily="18" charset="2"/>
              <a:buChar char="-"/>
              <a:defRPr sz="1200" kern="1200">
                <a:solidFill>
                  <a:schemeClr val="tx1"/>
                </a:solidFill>
                <a:latin typeface="+mn-lt"/>
                <a:ea typeface="+mn-ea"/>
                <a:cs typeface="+mn-cs"/>
              </a:defRPr>
            </a:lvl3pPr>
            <a:lvl4pPr marL="538163" indent="-177800" algn="l" defTabSz="914400" rtl="0" eaLnBrk="1" latinLnBrk="0" hangingPunct="1">
              <a:lnSpc>
                <a:spcPct val="107000"/>
              </a:lnSpc>
              <a:spcBef>
                <a:spcPts val="0"/>
              </a:spcBef>
              <a:spcAft>
                <a:spcPts val="0"/>
              </a:spcAft>
              <a:buFont typeface="Symbol" panose="05050102010706020507" pitchFamily="18" charset="2"/>
              <a:buChar char="-"/>
              <a:defRPr sz="1200" kern="1200">
                <a:solidFill>
                  <a:schemeClr val="tx1"/>
                </a:solidFill>
                <a:latin typeface="+mn-lt"/>
                <a:ea typeface="+mn-ea"/>
                <a:cs typeface="+mn-cs"/>
              </a:defRPr>
            </a:lvl4pPr>
            <a:lvl5pPr marL="715963" indent="-176213" algn="l" defTabSz="914400" rtl="0" eaLnBrk="1" latinLnBrk="0" hangingPunct="1">
              <a:lnSpc>
                <a:spcPct val="107000"/>
              </a:lnSpc>
              <a:spcBef>
                <a:spcPts val="0"/>
              </a:spcBef>
              <a:spcAft>
                <a:spcPts val="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u-HU" dirty="0"/>
              <a:t>*</a:t>
            </a:r>
            <a:r>
              <a:rPr lang="hu-HU" sz="900" dirty="0"/>
              <a:t>2024Q3-as adat az előzetesen közölt havi egyenlegek összessége</a:t>
            </a:r>
            <a:endParaRPr lang="de-DE" sz="900" dirty="0"/>
          </a:p>
        </p:txBody>
      </p:sp>
    </p:spTree>
    <p:extLst>
      <p:ext uri="{BB962C8B-B14F-4D97-AF65-F5344CB8AC3E}">
        <p14:creationId xmlns:p14="http://schemas.microsoft.com/office/powerpoint/2010/main" val="749164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382587" y="415184"/>
            <a:ext cx="11160125" cy="755650"/>
          </a:xfrm>
        </p:spPr>
        <p:txBody>
          <a:bodyPr/>
          <a:lstStyle/>
          <a:p>
            <a:r>
              <a:rPr lang="hu-HU" dirty="0"/>
              <a:t>A pénzforgalmi hiány alakulása szempontjából az elmúlt két év dinamikáját követjük idén is</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28</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203950" y="1639428"/>
            <a:ext cx="5338762" cy="4608033"/>
          </a:xfrm>
        </p:spPr>
        <p:txBody>
          <a:bodyPr/>
          <a:lstStyle/>
          <a:p>
            <a:pPr algn="just">
              <a:lnSpc>
                <a:spcPct val="130000"/>
              </a:lnSpc>
              <a:spcAft>
                <a:spcPts val="600"/>
              </a:spcAft>
            </a:pPr>
            <a:r>
              <a:rPr lang="hu-HU" sz="1400" dirty="0"/>
              <a:t>Az évkezdettől számított fiskális deficit októberben 3050,5 milliárd forint volt. Az év folyamán a pénzforgalmi hiány az elmúlt két évhez nagyon hasonló pályát bejárva emelkedett. </a:t>
            </a:r>
          </a:p>
          <a:p>
            <a:pPr algn="just">
              <a:lnSpc>
                <a:spcPct val="130000"/>
              </a:lnSpc>
              <a:spcAft>
                <a:spcPts val="600"/>
              </a:spcAft>
            </a:pPr>
            <a:r>
              <a:rPr lang="hu-HU" sz="1400" dirty="0"/>
              <a:t>Több kiigazító intézkedés történt (beruházás-elhalasztások, adóemelések) az év során, az idei 4,5 százalékos GDP arányos megemelt hiánycél így már elérhetőnek tűnik. </a:t>
            </a:r>
          </a:p>
          <a:p>
            <a:pPr algn="just">
              <a:lnSpc>
                <a:spcPct val="130000"/>
              </a:lnSpc>
              <a:spcAft>
                <a:spcPts val="600"/>
              </a:spcAft>
            </a:pPr>
            <a:r>
              <a:rPr lang="hu-HU" sz="1400" dirty="0"/>
              <a:t>A 2025-ös költségvetés tervezési alapjai lényegesen stabilabbak, mint az elmúlt években láttuk, bár érezhető a „kincstári optimizmus”, leginkább a 3,4 százalékos GDP növekedési és a 3,2 százalékos inflációs előrejelzés kapcsán. </a:t>
            </a:r>
          </a:p>
          <a:p>
            <a:pPr algn="just">
              <a:lnSpc>
                <a:spcPct val="130000"/>
              </a:lnSpc>
              <a:spcAft>
                <a:spcPts val="600"/>
              </a:spcAft>
            </a:pPr>
            <a:r>
              <a:rPr lang="hu-HU" sz="1400" dirty="0"/>
              <a:t>Így a 3,7 százalékos GDP arányos eredményszemléletű deficitcél is meglehetősen ambiciózus. Addicionális kockázat lehet, hogy a tervezett hiánylefaragás ellentmondásba kerülhet a tervezett gazdaságélénkítő lépésekkel. Az ellentmondást  valószínűsíthetően a tervezettnél magasabb tényleges hiány oldja majd fel jövőre is.</a:t>
            </a:r>
            <a:endParaRPr lang="hu-HU" sz="1400" dirty="0">
              <a:highlight>
                <a:srgbClr val="FFFF00"/>
              </a:highlight>
            </a:endParaRPr>
          </a:p>
          <a:p>
            <a:pPr algn="just">
              <a:lnSpc>
                <a:spcPct val="130000"/>
              </a:lnSpc>
              <a:spcAft>
                <a:spcPts val="600"/>
              </a:spcAft>
            </a:pPr>
            <a:endParaRPr lang="hu-HU" sz="1400" dirty="0"/>
          </a:p>
          <a:p>
            <a:pPr algn="just">
              <a:lnSpc>
                <a:spcPct val="130000"/>
              </a:lnSpc>
            </a:pPr>
            <a:endParaRPr lang="hu-HU" sz="1400" dirty="0"/>
          </a:p>
          <a:p>
            <a:pPr algn="just">
              <a:lnSpc>
                <a:spcPct val="130000"/>
              </a:lnSpc>
            </a:pPr>
            <a:endParaRPr lang="hu-HU" sz="1400" dirty="0"/>
          </a:p>
          <a:p>
            <a:pPr algn="just">
              <a:lnSpc>
                <a:spcPct val="130000"/>
              </a:lnSpc>
            </a:pPr>
            <a:endParaRPr lang="en-US" sz="1800" dirty="0"/>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203950" y="6139714"/>
            <a:ext cx="5472113" cy="210186"/>
          </a:xfrm>
        </p:spPr>
        <p:txBody>
          <a:bodyPr/>
          <a:lstStyle/>
          <a:p>
            <a:pPr algn="r"/>
            <a:r>
              <a:rPr lang="hu-HU" dirty="0"/>
              <a:t>Forrás: PM, </a:t>
            </a:r>
            <a:r>
              <a:rPr lang="hu-HU" dirty="0" err="1"/>
              <a:t>Bloomberg</a:t>
            </a:r>
            <a:r>
              <a:rPr lang="hu-HU" dirty="0"/>
              <a:t>, Erste Research</a:t>
            </a:r>
            <a:endParaRPr lang="de-DE" dirty="0"/>
          </a:p>
        </p:txBody>
      </p:sp>
      <p:graphicFrame>
        <p:nvGraphicFramePr>
          <p:cNvPr id="2" name="Diagram helye 1">
            <a:extLst>
              <a:ext uri="{FF2B5EF4-FFF2-40B4-BE49-F238E27FC236}">
                <a16:creationId xmlns:a16="http://schemas.microsoft.com/office/drawing/2014/main" id="{4BDA5A85-AB1C-EFF3-129F-09331F548B9E}"/>
              </a:ext>
            </a:extLst>
          </p:cNvPr>
          <p:cNvGraphicFramePr>
            <a:graphicFrameLocks noGrp="1"/>
          </p:cNvGraphicFramePr>
          <p:nvPr>
            <p:ph type="chart" sz="quarter" idx="16"/>
            <p:extLst>
              <p:ext uri="{D42A27DB-BD31-4B8C-83A1-F6EECF244321}">
                <p14:modId xmlns:p14="http://schemas.microsoft.com/office/powerpoint/2010/main" val="3220561828"/>
              </p:ext>
            </p:extLst>
          </p:nvPr>
        </p:nvGraphicFramePr>
        <p:xfrm>
          <a:off x="360365" y="1695153"/>
          <a:ext cx="5472110" cy="3909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9076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2" name="Titel 31">
            <a:extLst>
              <a:ext uri="{FF2B5EF4-FFF2-40B4-BE49-F238E27FC236}">
                <a16:creationId xmlns:a16="http://schemas.microsoft.com/office/drawing/2014/main" id="{52F24E11-5334-5013-57CF-38A9FD71210C}"/>
              </a:ext>
            </a:extLst>
          </p:cNvPr>
          <p:cNvSpPr>
            <a:spLocks noGrp="1"/>
          </p:cNvSpPr>
          <p:nvPr>
            <p:ph type="ctrTitle"/>
          </p:nvPr>
        </p:nvSpPr>
        <p:spPr>
          <a:xfrm>
            <a:off x="515937" y="3829049"/>
            <a:ext cx="11160125" cy="1571626"/>
          </a:xfrm>
        </p:spPr>
        <p:txBody>
          <a:bodyPr anchor="t">
            <a:normAutofit/>
          </a:bodyPr>
          <a:lstStyle/>
          <a:p>
            <a:r>
              <a:rPr lang="hu-HU"/>
              <a:t>Árfolyam</a:t>
            </a:r>
            <a:endParaRPr lang="de-DE"/>
          </a:p>
        </p:txBody>
      </p:sp>
      <p:sp>
        <p:nvSpPr>
          <p:cNvPr id="5" name="Foliennummernplatzhalter 4" hidden="1">
            <a:extLst>
              <a:ext uri="{FF2B5EF4-FFF2-40B4-BE49-F238E27FC236}">
                <a16:creationId xmlns:a16="http://schemas.microsoft.com/office/drawing/2014/main" id="{5D88DD88-D221-6081-1778-266739FBE4BA}"/>
              </a:ext>
            </a:extLst>
          </p:cNvPr>
          <p:cNvSpPr>
            <a:spLocks noGrp="1"/>
          </p:cNvSpPr>
          <p:nvPr>
            <p:ph type="sldNum" sz="quarter" idx="4294967295"/>
          </p:nvPr>
        </p:nvSpPr>
        <p:spPr>
          <a:xfrm>
            <a:off x="11304588" y="6452338"/>
            <a:ext cx="371475" cy="130479"/>
          </a:xfrm>
        </p:spPr>
        <p:txBody>
          <a:bodyPr/>
          <a:lstStyle/>
          <a:p>
            <a:pPr>
              <a:spcAft>
                <a:spcPts val="600"/>
              </a:spcAft>
            </a:pPr>
            <a:fld id="{BBE0597C-028E-473F-BF50-BBB8B8A24EC3}" type="slidenum">
              <a:rPr lang="en-GB" smtClean="0"/>
              <a:pPr>
                <a:spcAft>
                  <a:spcPts val="600"/>
                </a:spcAft>
              </a:pPr>
              <a:t>29</a:t>
            </a:fld>
            <a:endParaRPr lang="en-GB"/>
          </a:p>
        </p:txBody>
      </p:sp>
    </p:spTree>
    <p:extLst>
      <p:ext uri="{BB962C8B-B14F-4D97-AF65-F5344CB8AC3E}">
        <p14:creationId xmlns:p14="http://schemas.microsoft.com/office/powerpoint/2010/main" val="133848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768DF35E-B68A-129D-852E-0481A0F13116}"/>
              </a:ext>
            </a:extLst>
          </p:cNvPr>
          <p:cNvSpPr>
            <a:spLocks noGrp="1"/>
          </p:cNvSpPr>
          <p:nvPr>
            <p:ph type="title"/>
          </p:nvPr>
        </p:nvSpPr>
        <p:spPr/>
        <p:txBody>
          <a:bodyPr/>
          <a:lstStyle/>
          <a:p>
            <a:r>
              <a:rPr lang="hu-HU" sz="4400" dirty="0"/>
              <a:t>Tartalom</a:t>
            </a:r>
            <a:endParaRPr lang="de-DE" sz="4400" dirty="0"/>
          </a:p>
        </p:txBody>
      </p:sp>
      <p:sp>
        <p:nvSpPr>
          <p:cNvPr id="5" name="Foliennummernplatzhalter 4">
            <a:extLst>
              <a:ext uri="{FF2B5EF4-FFF2-40B4-BE49-F238E27FC236}">
                <a16:creationId xmlns:a16="http://schemas.microsoft.com/office/drawing/2014/main" id="{D6705FE4-30BF-C849-E201-7301DA0AD9F4}"/>
              </a:ext>
            </a:extLst>
          </p:cNvPr>
          <p:cNvSpPr>
            <a:spLocks noGrp="1"/>
          </p:cNvSpPr>
          <p:nvPr>
            <p:ph type="sldNum" sz="quarter" idx="12"/>
          </p:nvPr>
        </p:nvSpPr>
        <p:spPr/>
        <p:txBody>
          <a:bodyPr/>
          <a:lstStyle/>
          <a:p>
            <a:fld id="{BBE0597C-028E-473F-BF50-BBB8B8A24EC3}" type="slidenum">
              <a:rPr lang="en-GB" smtClean="0"/>
              <a:pPr/>
              <a:t>3</a:t>
            </a:fld>
            <a:endParaRPr lang="en-GB" dirty="0"/>
          </a:p>
        </p:txBody>
      </p:sp>
      <p:sp>
        <p:nvSpPr>
          <p:cNvPr id="4" name="Téglalap: lekerekített 3">
            <a:hlinkClick r:id="rId3" action="ppaction://hlinksldjump"/>
            <a:extLst>
              <a:ext uri="{FF2B5EF4-FFF2-40B4-BE49-F238E27FC236}">
                <a16:creationId xmlns:a16="http://schemas.microsoft.com/office/drawing/2014/main" id="{E4131A66-93F1-FF50-97E7-D5CCD0568E05}"/>
              </a:ext>
            </a:extLst>
          </p:cNvPr>
          <p:cNvSpPr/>
          <p:nvPr/>
        </p:nvSpPr>
        <p:spPr>
          <a:xfrm>
            <a:off x="4648402" y="1628792"/>
            <a:ext cx="3133521" cy="6891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b="1" dirty="0"/>
              <a:t>Nemzetközi környezet</a:t>
            </a:r>
          </a:p>
        </p:txBody>
      </p:sp>
      <p:sp>
        <p:nvSpPr>
          <p:cNvPr id="7" name="Téglalap: lekerekített 6">
            <a:hlinkClick r:id="rId4" action="ppaction://hlinksldjump"/>
            <a:extLst>
              <a:ext uri="{FF2B5EF4-FFF2-40B4-BE49-F238E27FC236}">
                <a16:creationId xmlns:a16="http://schemas.microsoft.com/office/drawing/2014/main" id="{01768ABE-184F-A42E-ADF5-601E0D5B73ED}"/>
              </a:ext>
            </a:extLst>
          </p:cNvPr>
          <p:cNvSpPr/>
          <p:nvPr/>
        </p:nvSpPr>
        <p:spPr>
          <a:xfrm>
            <a:off x="4648403" y="2380653"/>
            <a:ext cx="3133522" cy="68910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b="1" dirty="0"/>
              <a:t>Hazai konjunktúra kilátások</a:t>
            </a:r>
          </a:p>
        </p:txBody>
      </p:sp>
      <p:sp>
        <p:nvSpPr>
          <p:cNvPr id="8" name="Téglalap: lekerekített 7">
            <a:hlinkClick r:id="rId5" action="ppaction://hlinksldjump"/>
            <a:extLst>
              <a:ext uri="{FF2B5EF4-FFF2-40B4-BE49-F238E27FC236}">
                <a16:creationId xmlns:a16="http://schemas.microsoft.com/office/drawing/2014/main" id="{F2317D7D-744E-8231-B1AD-999E8BC47325}"/>
              </a:ext>
            </a:extLst>
          </p:cNvPr>
          <p:cNvSpPr/>
          <p:nvPr/>
        </p:nvSpPr>
        <p:spPr>
          <a:xfrm>
            <a:off x="4629577" y="3136163"/>
            <a:ext cx="3133521" cy="68910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b="1" dirty="0"/>
              <a:t>Hazai inflációs kilátások</a:t>
            </a:r>
          </a:p>
        </p:txBody>
      </p:sp>
      <p:sp>
        <p:nvSpPr>
          <p:cNvPr id="9" name="Téglalap: lekerekített 8">
            <a:hlinkClick r:id="rId6" action="ppaction://hlinksldjump"/>
            <a:extLst>
              <a:ext uri="{FF2B5EF4-FFF2-40B4-BE49-F238E27FC236}">
                <a16:creationId xmlns:a16="http://schemas.microsoft.com/office/drawing/2014/main" id="{9E3B5FD6-A34B-CD34-55D0-5AA10C1B2F62}"/>
              </a:ext>
            </a:extLst>
          </p:cNvPr>
          <p:cNvSpPr/>
          <p:nvPr/>
        </p:nvSpPr>
        <p:spPr>
          <a:xfrm>
            <a:off x="4648403" y="4682939"/>
            <a:ext cx="3114694" cy="68820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b="1" dirty="0"/>
              <a:t>Egyensúlyi folyamatok</a:t>
            </a:r>
          </a:p>
        </p:txBody>
      </p:sp>
      <p:sp>
        <p:nvSpPr>
          <p:cNvPr id="10" name="Téglalap: lekerekített 9">
            <a:hlinkClick r:id="rId7" action="ppaction://hlinksldjump"/>
            <a:extLst>
              <a:ext uri="{FF2B5EF4-FFF2-40B4-BE49-F238E27FC236}">
                <a16:creationId xmlns:a16="http://schemas.microsoft.com/office/drawing/2014/main" id="{152B57DC-25CD-4448-DB59-86F065C8B8A2}"/>
              </a:ext>
            </a:extLst>
          </p:cNvPr>
          <p:cNvSpPr/>
          <p:nvPr/>
        </p:nvSpPr>
        <p:spPr>
          <a:xfrm>
            <a:off x="4629577" y="5455430"/>
            <a:ext cx="3114694" cy="6891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b="1" dirty="0"/>
              <a:t>Árfolyam</a:t>
            </a:r>
          </a:p>
        </p:txBody>
      </p:sp>
      <p:sp>
        <p:nvSpPr>
          <p:cNvPr id="13" name="Szövegdoboz 12">
            <a:extLst>
              <a:ext uri="{FF2B5EF4-FFF2-40B4-BE49-F238E27FC236}">
                <a16:creationId xmlns:a16="http://schemas.microsoft.com/office/drawing/2014/main" id="{94590873-0865-54D2-E08A-7A34F5FD47B1}"/>
              </a:ext>
            </a:extLst>
          </p:cNvPr>
          <p:cNvSpPr txBox="1"/>
          <p:nvPr/>
        </p:nvSpPr>
        <p:spPr>
          <a:xfrm>
            <a:off x="978195" y="2317898"/>
            <a:ext cx="2541182" cy="1111102"/>
          </a:xfrm>
          <a:prstGeom prst="rect">
            <a:avLst/>
          </a:prstGeom>
        </p:spPr>
        <p:txBody>
          <a:bodyPr vert="horz" wrap="square" lIns="0" tIns="0" rIns="0" bIns="0" rtlCol="0" anchor="b" anchorCtr="0">
            <a:noAutofit/>
          </a:bodyPr>
          <a:lstStyle/>
          <a:p>
            <a:pPr algn="r"/>
            <a:endParaRPr lang="hu-HU" sz="1200" i="1" dirty="0"/>
          </a:p>
        </p:txBody>
      </p:sp>
      <p:sp>
        <p:nvSpPr>
          <p:cNvPr id="14" name="Téglalap: lekerekített 13">
            <a:hlinkClick r:id="rId8" action="ppaction://hlinksldjump"/>
            <a:extLst>
              <a:ext uri="{FF2B5EF4-FFF2-40B4-BE49-F238E27FC236}">
                <a16:creationId xmlns:a16="http://schemas.microsoft.com/office/drawing/2014/main" id="{231116F0-CF5F-AE7B-6ECB-9DA09FA1252D}"/>
              </a:ext>
            </a:extLst>
          </p:cNvPr>
          <p:cNvSpPr/>
          <p:nvPr/>
        </p:nvSpPr>
        <p:spPr>
          <a:xfrm>
            <a:off x="4648402" y="3909551"/>
            <a:ext cx="3114695" cy="68910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b="1" dirty="0"/>
              <a:t>Monetáris politika</a:t>
            </a:r>
          </a:p>
        </p:txBody>
      </p:sp>
    </p:spTree>
    <p:extLst>
      <p:ext uri="{BB962C8B-B14F-4D97-AF65-F5344CB8AC3E}">
        <p14:creationId xmlns:p14="http://schemas.microsoft.com/office/powerpoint/2010/main" val="293685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397958" y="293025"/>
            <a:ext cx="11396084" cy="1051153"/>
          </a:xfrm>
        </p:spPr>
        <p:txBody>
          <a:bodyPr/>
          <a:lstStyle/>
          <a:p>
            <a:r>
              <a:rPr lang="hu-HU" dirty="0"/>
              <a:t>Hiába a külkereskedelmi egyenleg érdemi javulása, ennek pozitív kihatását most éppen nem láthatjuk az árfolyamon</a:t>
            </a: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30</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096000" y="1782082"/>
            <a:ext cx="5471999" cy="4218700"/>
          </a:xfrm>
        </p:spPr>
        <p:txBody>
          <a:bodyPr/>
          <a:lstStyle/>
          <a:p>
            <a:pPr algn="just">
              <a:lnSpc>
                <a:spcPct val="130000"/>
              </a:lnSpc>
              <a:spcAft>
                <a:spcPts val="600"/>
              </a:spcAft>
            </a:pPr>
            <a:r>
              <a:rPr lang="hu-HU" sz="1400" dirty="0"/>
              <a:t>Bár részben a kedvezőtlen konjunkturális folyamatok álltak a háttérben, a nagy kép az, hogy a külső egyensúly jelentősen javult az elmúlt két évben. 2024 egészében minden bizonnyal rekord magas áru-külkereskedelmi mérleget regisztrálhatunk. </a:t>
            </a:r>
          </a:p>
          <a:p>
            <a:pPr algn="just">
              <a:lnSpc>
                <a:spcPct val="130000"/>
              </a:lnSpc>
              <a:spcAft>
                <a:spcPts val="600"/>
              </a:spcAft>
            </a:pPr>
            <a:r>
              <a:rPr lang="hu-HU" sz="1400" dirty="0"/>
              <a:t>Ugyanakkor az a leginkább középtávon érvényes összefüggés, mely szerint egy ország külső egyensúlyi pozíciója, azon belül is a  külkereskedelmi mérleg helyzete meghatározza az árfolyam alakulását, korábban részben igen, az elmúlt bő egy évben viszont nem igazán érvényesült. Az exporttöbblet révén Magyarországra érkező devizatömeg mintha nem feltétlenül jelent volna meg teljes egészében a forintpiacon. </a:t>
            </a:r>
          </a:p>
          <a:p>
            <a:pPr algn="just">
              <a:lnSpc>
                <a:spcPct val="130000"/>
              </a:lnSpc>
              <a:spcAft>
                <a:spcPts val="600"/>
              </a:spcAft>
            </a:pPr>
            <a:r>
              <a:rPr lang="hu-HU" sz="1400" dirty="0"/>
              <a:t>Erre a jelenségre mindenképp érdemes lesz a jövőben is odafigyelni, hogy mennyire marad tartós, hiszen a pozitív külső egyensúlyi pozíció talán a legfontosabb fundamentális támasza a hazai fizetőeszköznek.</a:t>
            </a:r>
            <a:endParaRPr lang="en-US" sz="1400" dirty="0"/>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5832475" y="6445512"/>
            <a:ext cx="5472113" cy="210186"/>
          </a:xfrm>
        </p:spPr>
        <p:txBody>
          <a:bodyPr/>
          <a:lstStyle/>
          <a:p>
            <a:pPr algn="r"/>
            <a:r>
              <a:rPr lang="hu-HU" dirty="0"/>
              <a:t>Forrás: KSH, </a:t>
            </a:r>
            <a:r>
              <a:rPr lang="hu-HU" dirty="0" err="1"/>
              <a:t>Bloomberg</a:t>
            </a:r>
            <a:r>
              <a:rPr lang="hu-HU" dirty="0"/>
              <a:t>, Erste Research</a:t>
            </a:r>
            <a:endParaRPr lang="de-DE" dirty="0"/>
          </a:p>
        </p:txBody>
      </p:sp>
      <p:graphicFrame>
        <p:nvGraphicFramePr>
          <p:cNvPr id="4" name="Diagram helye 3">
            <a:extLst>
              <a:ext uri="{FF2B5EF4-FFF2-40B4-BE49-F238E27FC236}">
                <a16:creationId xmlns:a16="http://schemas.microsoft.com/office/drawing/2014/main" id="{04871D91-7A48-CCBD-4205-85EC479BF084}"/>
              </a:ext>
            </a:extLst>
          </p:cNvPr>
          <p:cNvGraphicFramePr>
            <a:graphicFrameLocks noGrp="1"/>
          </p:cNvGraphicFramePr>
          <p:nvPr>
            <p:ph type="chart" sz="quarter" idx="16"/>
            <p:extLst>
              <p:ext uri="{D42A27DB-BD31-4B8C-83A1-F6EECF244321}">
                <p14:modId xmlns:p14="http://schemas.microsoft.com/office/powerpoint/2010/main" val="2688369636"/>
              </p:ext>
            </p:extLst>
          </p:nvPr>
        </p:nvGraphicFramePr>
        <p:xfrm>
          <a:off x="469397" y="1803143"/>
          <a:ext cx="5472000" cy="3909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069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89ADC4A-6485-B5DC-3CD0-33560CD10C0D}"/>
              </a:ext>
            </a:extLst>
          </p:cNvPr>
          <p:cNvSpPr>
            <a:spLocks noGrp="1"/>
          </p:cNvSpPr>
          <p:nvPr>
            <p:ph type="title"/>
          </p:nvPr>
        </p:nvSpPr>
        <p:spPr>
          <a:xfrm>
            <a:off x="278674" y="197951"/>
            <a:ext cx="11660777" cy="1344264"/>
          </a:xfrm>
        </p:spPr>
        <p:txBody>
          <a:bodyPr/>
          <a:lstStyle/>
          <a:p>
            <a:pPr>
              <a:lnSpc>
                <a:spcPct val="100000"/>
              </a:lnSpc>
              <a:spcAft>
                <a:spcPts val="600"/>
              </a:spcAft>
            </a:pPr>
            <a:r>
              <a:rPr lang="hu-HU"/>
              <a:t>A fogyasztói áralapú reálárfolyam viszont „helyén lévő” forintot mutat</a:t>
            </a:r>
            <a:endParaRPr lang="en-US">
              <a:latin typeface="Inter (Szövegtörzs)"/>
            </a:endParaRPr>
          </a:p>
        </p:txBody>
      </p:sp>
      <p:sp>
        <p:nvSpPr>
          <p:cNvPr id="5" name="Foliennummernplatzhalter 4">
            <a:extLst>
              <a:ext uri="{FF2B5EF4-FFF2-40B4-BE49-F238E27FC236}">
                <a16:creationId xmlns:a16="http://schemas.microsoft.com/office/drawing/2014/main" id="{C2F0821E-5148-4FF0-1187-F0ADC4FE1329}"/>
              </a:ext>
            </a:extLst>
          </p:cNvPr>
          <p:cNvSpPr>
            <a:spLocks noGrp="1"/>
          </p:cNvSpPr>
          <p:nvPr>
            <p:ph type="sldNum" sz="quarter" idx="12"/>
          </p:nvPr>
        </p:nvSpPr>
        <p:spPr/>
        <p:txBody>
          <a:bodyPr/>
          <a:lstStyle/>
          <a:p>
            <a:fld id="{BBE0597C-028E-473F-BF50-BBB8B8A24EC3}" type="slidenum">
              <a:rPr lang="en-GB" smtClean="0"/>
              <a:t>31</a:t>
            </a:fld>
            <a:endParaRPr lang="en-GB"/>
          </a:p>
        </p:txBody>
      </p:sp>
      <p:sp>
        <p:nvSpPr>
          <p:cNvPr id="13" name="Textplatzhalter 12">
            <a:extLst>
              <a:ext uri="{FF2B5EF4-FFF2-40B4-BE49-F238E27FC236}">
                <a16:creationId xmlns:a16="http://schemas.microsoft.com/office/drawing/2014/main" id="{3D1D82AB-54DD-10DB-47AA-D40A5A56ADDE}"/>
              </a:ext>
            </a:extLst>
          </p:cNvPr>
          <p:cNvSpPr>
            <a:spLocks noGrp="1"/>
          </p:cNvSpPr>
          <p:nvPr>
            <p:ph type="body" sz="quarter" idx="17"/>
          </p:nvPr>
        </p:nvSpPr>
        <p:spPr>
          <a:xfrm>
            <a:off x="6203948" y="6242152"/>
            <a:ext cx="5472113" cy="210186"/>
          </a:xfrm>
        </p:spPr>
        <p:txBody>
          <a:bodyPr/>
          <a:lstStyle/>
          <a:p>
            <a:pPr algn="r"/>
            <a:r>
              <a:rPr lang="hu-HU" dirty="0"/>
              <a:t>Európai Bizottság ESI </a:t>
            </a:r>
            <a:r>
              <a:rPr lang="hu-HU" dirty="0" err="1"/>
              <a:t>Survey</a:t>
            </a:r>
            <a:r>
              <a:rPr lang="hu-HU" dirty="0"/>
              <a:t>, Erste Research</a:t>
            </a:r>
            <a:endParaRPr lang="de-DE" dirty="0"/>
          </a:p>
        </p:txBody>
      </p:sp>
      <p:graphicFrame>
        <p:nvGraphicFramePr>
          <p:cNvPr id="10" name="Chart 2">
            <a:extLst>
              <a:ext uri="{FF2B5EF4-FFF2-40B4-BE49-F238E27FC236}">
                <a16:creationId xmlns:a16="http://schemas.microsoft.com/office/drawing/2014/main" id="{5A2C302E-E18F-C132-491B-667234DEEB02}"/>
              </a:ext>
            </a:extLst>
          </p:cNvPr>
          <p:cNvGraphicFramePr>
            <a:graphicFrameLocks noGrp="1"/>
          </p:cNvGraphicFramePr>
          <p:nvPr>
            <p:ph type="chart" sz="quarter" idx="16"/>
          </p:nvPr>
        </p:nvGraphicFramePr>
        <p:xfrm>
          <a:off x="6324600" y="1477963"/>
          <a:ext cx="5472113" cy="44884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Diagram helye 7">
            <a:extLst>
              <a:ext uri="{FF2B5EF4-FFF2-40B4-BE49-F238E27FC236}">
                <a16:creationId xmlns:a16="http://schemas.microsoft.com/office/drawing/2014/main" id="{8F000DEF-3866-0FA6-0AFE-D0515C08488E}"/>
              </a:ext>
            </a:extLst>
          </p:cNvPr>
          <p:cNvGraphicFramePr>
            <a:graphicFrameLocks noGrp="1"/>
          </p:cNvGraphicFramePr>
          <p:nvPr>
            <p:ph type="chart" sz="quarter" idx="18"/>
          </p:nvPr>
        </p:nvGraphicFramePr>
        <p:xfrm>
          <a:off x="395289" y="1474787"/>
          <a:ext cx="5472112" cy="44916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8659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438149" y="279278"/>
            <a:ext cx="11160125" cy="755650"/>
          </a:xfrm>
        </p:spPr>
        <p:txBody>
          <a:bodyPr/>
          <a:lstStyle/>
          <a:p>
            <a:r>
              <a:rPr lang="hu-HU" dirty="0" err="1"/>
              <a:t>Előretekintve</a:t>
            </a:r>
            <a:r>
              <a:rPr lang="hu-HU" dirty="0"/>
              <a:t> a magyar deviza lassú ütemű leértékelődését várjuk</a:t>
            </a: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32</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291470" y="1442037"/>
            <a:ext cx="5276644" cy="4754288"/>
          </a:xfrm>
        </p:spPr>
        <p:txBody>
          <a:bodyPr/>
          <a:lstStyle/>
          <a:p>
            <a:pPr algn="just">
              <a:lnSpc>
                <a:spcPct val="130000"/>
              </a:lnSpc>
              <a:spcAft>
                <a:spcPts val="600"/>
              </a:spcAft>
            </a:pPr>
            <a:r>
              <a:rPr lang="hu-HU" sz="1400" dirty="0"/>
              <a:t>A forint euróval szembeni árfolyama a nyári viszonylagos stabilitás után sokat gyengült az elmúlt hetekben. A fentebb leírtak alapján azonban sem a külső egyensúlyi pozíciónk, sem a vásárlóerőparitáson mért értékeltség nem indokol további gyors forintgyengülést. </a:t>
            </a:r>
          </a:p>
          <a:p>
            <a:pPr algn="just">
              <a:lnSpc>
                <a:spcPct val="130000"/>
              </a:lnSpc>
              <a:spcAft>
                <a:spcPts val="600"/>
              </a:spcAft>
            </a:pPr>
            <a:r>
              <a:rPr lang="hu-HU" sz="1400" dirty="0"/>
              <a:t>Eközben – mintegy a forint gyengülésére adott válaszként - </a:t>
            </a:r>
            <a:r>
              <a:rPr lang="hu-HU" sz="1400" dirty="0" err="1"/>
              <a:t>kiárazódtak</a:t>
            </a:r>
            <a:r>
              <a:rPr lang="hu-HU" sz="1400" dirty="0"/>
              <a:t> a markáns kamatcsökkentések is, tekintve az árfolyam gyengülésének a 2020 előttihez képest felerősödött inflációs hatásait. A további gyors monetáris enyhítések előtt tehát korlátozott a tér. </a:t>
            </a:r>
          </a:p>
          <a:p>
            <a:pPr algn="just">
              <a:lnSpc>
                <a:spcPct val="130000"/>
              </a:lnSpc>
              <a:spcAft>
                <a:spcPts val="600"/>
              </a:spcAft>
            </a:pPr>
            <a:r>
              <a:rPr lang="hu-HU" sz="1400" dirty="0"/>
              <a:t>Alapelőrejelzésünk szerint így az EURHUF árfolyama az elkövetkező időszakban a 400-410-es sávban stabilizálódhat. </a:t>
            </a:r>
          </a:p>
          <a:p>
            <a:pPr algn="just">
              <a:lnSpc>
                <a:spcPct val="130000"/>
              </a:lnSpc>
              <a:spcAft>
                <a:spcPts val="600"/>
              </a:spcAft>
            </a:pPr>
            <a:r>
              <a:rPr lang="hu-HU" sz="1400" dirty="0"/>
              <a:t>Középtávon viszont – mintegy az eddig látottak folytatásként - fennmaradhat a forint lassan leértékelődő trendje, az inflációs különbözet éves szinten átlagban kb. 1,5-2 százalékos nominális forintleértékelődést hozhat.  </a:t>
            </a:r>
          </a:p>
          <a:p>
            <a:pPr algn="just">
              <a:lnSpc>
                <a:spcPct val="130000"/>
              </a:lnSpc>
              <a:spcAft>
                <a:spcPts val="600"/>
              </a:spcAft>
            </a:pPr>
            <a:endParaRPr lang="hu-HU" sz="1400" dirty="0"/>
          </a:p>
          <a:p>
            <a:pPr algn="just">
              <a:lnSpc>
                <a:spcPct val="130000"/>
              </a:lnSpc>
              <a:spcAft>
                <a:spcPts val="0"/>
              </a:spcAft>
            </a:pPr>
            <a:endParaRPr lang="hu-HU" sz="1400" dirty="0">
              <a:effectLst/>
              <a:latin typeface="Inter" panose="02000503000000020004" pitchFamily="2" charset="0"/>
              <a:ea typeface="Times New Roman" panose="02020603050405020304" pitchFamily="18" charset="0"/>
              <a:cs typeface="Times New Roman" panose="02020603050405020304" pitchFamily="18" charset="0"/>
            </a:endParaRPr>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203950" y="6196325"/>
            <a:ext cx="5472113" cy="210186"/>
          </a:xfrm>
        </p:spPr>
        <p:txBody>
          <a:bodyPr/>
          <a:lstStyle/>
          <a:p>
            <a:pPr algn="r"/>
            <a:r>
              <a:rPr lang="hu-HU" dirty="0"/>
              <a:t>Forrás: </a:t>
            </a:r>
            <a:r>
              <a:rPr lang="hu-HU" dirty="0" err="1"/>
              <a:t>Bloomberg</a:t>
            </a:r>
            <a:r>
              <a:rPr lang="hu-HU" dirty="0"/>
              <a:t>, Erste Research</a:t>
            </a:r>
            <a:endParaRPr lang="de-DE" dirty="0"/>
          </a:p>
        </p:txBody>
      </p:sp>
      <p:graphicFrame>
        <p:nvGraphicFramePr>
          <p:cNvPr id="4" name="Diagram helye 3">
            <a:extLst>
              <a:ext uri="{FF2B5EF4-FFF2-40B4-BE49-F238E27FC236}">
                <a16:creationId xmlns:a16="http://schemas.microsoft.com/office/drawing/2014/main" id="{9B52658F-2F49-D810-6B42-742E117A0697}"/>
              </a:ext>
            </a:extLst>
          </p:cNvPr>
          <p:cNvGraphicFramePr>
            <a:graphicFrameLocks noGrp="1"/>
          </p:cNvGraphicFramePr>
          <p:nvPr>
            <p:ph type="chart" sz="quarter" idx="16"/>
            <p:extLst>
              <p:ext uri="{D42A27DB-BD31-4B8C-83A1-F6EECF244321}">
                <p14:modId xmlns:p14="http://schemas.microsoft.com/office/powerpoint/2010/main" val="2155195562"/>
              </p:ext>
            </p:extLst>
          </p:nvPr>
        </p:nvGraphicFramePr>
        <p:xfrm>
          <a:off x="546098" y="1474200"/>
          <a:ext cx="5472113" cy="3909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3278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2302C62A-23C1-2F34-F34E-39BEF75609F1}"/>
              </a:ext>
            </a:extLst>
          </p:cNvPr>
          <p:cNvSpPr>
            <a:spLocks noGrp="1"/>
          </p:cNvSpPr>
          <p:nvPr>
            <p:ph type="title"/>
          </p:nvPr>
        </p:nvSpPr>
        <p:spPr/>
        <p:txBody>
          <a:bodyPr/>
          <a:lstStyle/>
          <a:p>
            <a:pPr algn="ctr"/>
            <a:r>
              <a:rPr lang="hu-HU"/>
              <a:t>Összefoglaló táblázat</a:t>
            </a:r>
            <a:endParaRPr lang="de-DE"/>
          </a:p>
        </p:txBody>
      </p:sp>
      <p:sp>
        <p:nvSpPr>
          <p:cNvPr id="5" name="Foliennummernplatzhalter 4">
            <a:extLst>
              <a:ext uri="{FF2B5EF4-FFF2-40B4-BE49-F238E27FC236}">
                <a16:creationId xmlns:a16="http://schemas.microsoft.com/office/drawing/2014/main" id="{A5E931BC-3A39-F467-8350-DF99658B10BE}"/>
              </a:ext>
            </a:extLst>
          </p:cNvPr>
          <p:cNvSpPr>
            <a:spLocks noGrp="1"/>
          </p:cNvSpPr>
          <p:nvPr>
            <p:ph type="sldNum" sz="quarter" idx="12"/>
          </p:nvPr>
        </p:nvSpPr>
        <p:spPr/>
        <p:txBody>
          <a:bodyPr/>
          <a:lstStyle/>
          <a:p>
            <a:fld id="{BBE0597C-028E-473F-BF50-BBB8B8A24EC3}" type="slidenum">
              <a:rPr lang="en-GB" smtClean="0"/>
              <a:pPr/>
              <a:t>33</a:t>
            </a:fld>
            <a:endParaRPr lang="en-GB"/>
          </a:p>
        </p:txBody>
      </p:sp>
      <p:pic>
        <p:nvPicPr>
          <p:cNvPr id="2" name="Kép 1">
            <a:extLst>
              <a:ext uri="{FF2B5EF4-FFF2-40B4-BE49-F238E27FC236}">
                <a16:creationId xmlns:a16="http://schemas.microsoft.com/office/drawing/2014/main" id="{BCEDC110-98A0-A195-3804-5D6FA644CBAC}"/>
              </a:ext>
            </a:extLst>
          </p:cNvPr>
          <p:cNvPicPr>
            <a:picLocks noChangeAspect="1"/>
          </p:cNvPicPr>
          <p:nvPr/>
        </p:nvPicPr>
        <p:blipFill>
          <a:blip r:embed="rId3"/>
          <a:stretch>
            <a:fillRect/>
          </a:stretch>
        </p:blipFill>
        <p:spPr>
          <a:xfrm>
            <a:off x="1684159" y="1376364"/>
            <a:ext cx="9051019" cy="3420000"/>
          </a:xfrm>
          <a:prstGeom prst="rect">
            <a:avLst/>
          </a:prstGeom>
        </p:spPr>
      </p:pic>
    </p:spTree>
    <p:extLst>
      <p:ext uri="{BB962C8B-B14F-4D97-AF65-F5344CB8AC3E}">
        <p14:creationId xmlns:p14="http://schemas.microsoft.com/office/powerpoint/2010/main" val="2705769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minta, tér, tervezés, pixel látható&#10;&#10;Automatikusan generált leírás">
            <a:extLst>
              <a:ext uri="{FF2B5EF4-FFF2-40B4-BE49-F238E27FC236}">
                <a16:creationId xmlns:a16="http://schemas.microsoft.com/office/drawing/2014/main" id="{88A7F569-1158-F88B-D434-0794A0C52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0332" y="4772144"/>
            <a:ext cx="1904762" cy="1904762"/>
          </a:xfrm>
          <a:prstGeom prst="rect">
            <a:avLst/>
          </a:prstGeom>
        </p:spPr>
      </p:pic>
      <p:pic>
        <p:nvPicPr>
          <p:cNvPr id="6" name="Kép 5" descr="A képen minta, piros, Grafika, pink látható&#10;&#10;Automatikusan generált leírás">
            <a:extLst>
              <a:ext uri="{FF2B5EF4-FFF2-40B4-BE49-F238E27FC236}">
                <a16:creationId xmlns:a16="http://schemas.microsoft.com/office/drawing/2014/main" id="{9247AD16-615C-D6B6-F63B-8C661642D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644" y="4772144"/>
            <a:ext cx="1904762" cy="1904762"/>
          </a:xfrm>
          <a:prstGeom prst="rect">
            <a:avLst/>
          </a:prstGeom>
        </p:spPr>
      </p:pic>
      <p:pic>
        <p:nvPicPr>
          <p:cNvPr id="8" name="Kép 7" descr="A képen Emberi arc, személy, Áll, fejlövés látható&#10;&#10;Automatikusan generált leírás">
            <a:extLst>
              <a:ext uri="{FF2B5EF4-FFF2-40B4-BE49-F238E27FC236}">
                <a16:creationId xmlns:a16="http://schemas.microsoft.com/office/drawing/2014/main" id="{5A5DDB0A-8469-80AA-F690-9DF94795B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644" y="2662118"/>
            <a:ext cx="1904763" cy="1904763"/>
          </a:xfrm>
          <a:prstGeom prst="rect">
            <a:avLst/>
          </a:prstGeom>
        </p:spPr>
      </p:pic>
      <p:sp>
        <p:nvSpPr>
          <p:cNvPr id="2" name="Szövegdoboz 1">
            <a:extLst>
              <a:ext uri="{FF2B5EF4-FFF2-40B4-BE49-F238E27FC236}">
                <a16:creationId xmlns:a16="http://schemas.microsoft.com/office/drawing/2014/main" id="{6E4F27BF-535F-8FC8-D814-C1327F482662}"/>
              </a:ext>
            </a:extLst>
          </p:cNvPr>
          <p:cNvSpPr txBox="1"/>
          <p:nvPr/>
        </p:nvSpPr>
        <p:spPr>
          <a:xfrm>
            <a:off x="3774281" y="977979"/>
            <a:ext cx="3519488" cy="1328738"/>
          </a:xfrm>
          <a:prstGeom prst="rect">
            <a:avLst/>
          </a:prstGeom>
        </p:spPr>
        <p:txBody>
          <a:bodyPr vert="horz" wrap="square" lIns="0" tIns="0" rIns="0" bIns="0" rtlCol="0" anchor="b" anchorCtr="0">
            <a:noAutofit/>
          </a:bodyPr>
          <a:lstStyle/>
          <a:p>
            <a:pPr algn="ctr"/>
            <a:r>
              <a:rPr lang="hu-HU" sz="2800" b="1" dirty="0">
                <a:solidFill>
                  <a:schemeClr val="bg1"/>
                </a:solidFill>
              </a:rPr>
              <a:t>Nyeste Orsolya</a:t>
            </a:r>
          </a:p>
          <a:p>
            <a:pPr algn="ctr">
              <a:lnSpc>
                <a:spcPct val="150000"/>
              </a:lnSpc>
            </a:pPr>
            <a:r>
              <a:rPr lang="hu-HU" dirty="0">
                <a:solidFill>
                  <a:schemeClr val="bg1"/>
                </a:solidFill>
              </a:rPr>
              <a:t>vezető makrogazdasági elemző</a:t>
            </a:r>
          </a:p>
          <a:p>
            <a:pPr algn="ctr">
              <a:lnSpc>
                <a:spcPct val="150000"/>
              </a:lnSpc>
            </a:pPr>
            <a:r>
              <a:rPr lang="hu-HU" sz="1200" dirty="0">
                <a:solidFill>
                  <a:schemeClr val="bg1"/>
                </a:solidFill>
              </a:rPr>
              <a:t>orsolya.nyeste@erstebank.hu</a:t>
            </a:r>
          </a:p>
        </p:txBody>
      </p:sp>
      <p:sp>
        <p:nvSpPr>
          <p:cNvPr id="4" name="Szövegdoboz 3">
            <a:extLst>
              <a:ext uri="{FF2B5EF4-FFF2-40B4-BE49-F238E27FC236}">
                <a16:creationId xmlns:a16="http://schemas.microsoft.com/office/drawing/2014/main" id="{5F76BD44-6BB2-6584-02CB-C86AC841A6B9}"/>
              </a:ext>
            </a:extLst>
          </p:cNvPr>
          <p:cNvSpPr txBox="1"/>
          <p:nvPr/>
        </p:nvSpPr>
        <p:spPr>
          <a:xfrm>
            <a:off x="7786687" y="1133475"/>
            <a:ext cx="3152775" cy="1173242"/>
          </a:xfrm>
          <a:prstGeom prst="rect">
            <a:avLst/>
          </a:prstGeom>
        </p:spPr>
        <p:txBody>
          <a:bodyPr vert="horz" wrap="square" lIns="0" tIns="0" rIns="0" bIns="0" rtlCol="0" anchor="b" anchorCtr="0">
            <a:noAutofit/>
          </a:bodyPr>
          <a:lstStyle/>
          <a:p>
            <a:pPr algn="ctr"/>
            <a:r>
              <a:rPr lang="hu-HU" sz="2800" b="1" dirty="0">
                <a:solidFill>
                  <a:schemeClr val="bg1"/>
                </a:solidFill>
              </a:rPr>
              <a:t>Nagy János</a:t>
            </a:r>
          </a:p>
          <a:p>
            <a:pPr algn="ctr">
              <a:lnSpc>
                <a:spcPct val="150000"/>
              </a:lnSpc>
            </a:pPr>
            <a:r>
              <a:rPr lang="hu-HU" dirty="0">
                <a:solidFill>
                  <a:schemeClr val="bg1"/>
                </a:solidFill>
              </a:rPr>
              <a:t>makrogazdasági elemző</a:t>
            </a:r>
          </a:p>
          <a:p>
            <a:pPr algn="ctr">
              <a:lnSpc>
                <a:spcPct val="150000"/>
              </a:lnSpc>
            </a:pPr>
            <a:r>
              <a:rPr lang="hu-HU" sz="1200" dirty="0">
                <a:solidFill>
                  <a:schemeClr val="bg1"/>
                </a:solidFill>
              </a:rPr>
              <a:t>janos.nagy@erstebank.hu</a:t>
            </a:r>
          </a:p>
        </p:txBody>
      </p:sp>
      <p:pic>
        <p:nvPicPr>
          <p:cNvPr id="11" name="Kép 10">
            <a:extLst>
              <a:ext uri="{FF2B5EF4-FFF2-40B4-BE49-F238E27FC236}">
                <a16:creationId xmlns:a16="http://schemas.microsoft.com/office/drawing/2014/main" id="{36DF8FD6-1A1F-3434-DB0C-16836FDA1978}"/>
              </a:ext>
            </a:extLst>
          </p:cNvPr>
          <p:cNvPicPr>
            <a:picLocks noChangeAspect="1"/>
          </p:cNvPicPr>
          <p:nvPr/>
        </p:nvPicPr>
        <p:blipFill>
          <a:blip r:embed="rId5"/>
          <a:stretch>
            <a:fillRect/>
          </a:stretch>
        </p:blipFill>
        <p:spPr>
          <a:xfrm>
            <a:off x="8410332" y="2662118"/>
            <a:ext cx="1904400" cy="1904400"/>
          </a:xfrm>
          <a:prstGeom prst="rect">
            <a:avLst/>
          </a:prstGeom>
        </p:spPr>
      </p:pic>
    </p:spTree>
    <p:extLst>
      <p:ext uri="{BB962C8B-B14F-4D97-AF65-F5344CB8AC3E}">
        <p14:creationId xmlns:p14="http://schemas.microsoft.com/office/powerpoint/2010/main" val="2971077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768DF35E-B68A-129D-852E-0481A0F13116}"/>
              </a:ext>
            </a:extLst>
          </p:cNvPr>
          <p:cNvSpPr>
            <a:spLocks noGrp="1"/>
          </p:cNvSpPr>
          <p:nvPr>
            <p:ph type="title"/>
          </p:nvPr>
        </p:nvSpPr>
        <p:spPr>
          <a:xfrm>
            <a:off x="515938" y="449256"/>
            <a:ext cx="11160125" cy="755650"/>
          </a:xfrm>
        </p:spPr>
        <p:txBody>
          <a:bodyPr/>
          <a:lstStyle/>
          <a:p>
            <a:r>
              <a:rPr lang="hu-HU" dirty="0"/>
              <a:t>Magyar nyelvű makrogazdasági és részvénypiaci elemzések az erstemarket.hu-n olvashatóak </a:t>
            </a:r>
            <a:endParaRPr lang="de-DE" dirty="0"/>
          </a:p>
        </p:txBody>
      </p:sp>
      <p:sp>
        <p:nvSpPr>
          <p:cNvPr id="5" name="Foliennummernplatzhalter 4">
            <a:extLst>
              <a:ext uri="{FF2B5EF4-FFF2-40B4-BE49-F238E27FC236}">
                <a16:creationId xmlns:a16="http://schemas.microsoft.com/office/drawing/2014/main" id="{D6705FE4-30BF-C849-E201-7301DA0AD9F4}"/>
              </a:ext>
            </a:extLst>
          </p:cNvPr>
          <p:cNvSpPr>
            <a:spLocks noGrp="1"/>
          </p:cNvSpPr>
          <p:nvPr>
            <p:ph type="sldNum" sz="quarter" idx="12"/>
          </p:nvPr>
        </p:nvSpPr>
        <p:spPr/>
        <p:txBody>
          <a:bodyPr/>
          <a:lstStyle/>
          <a:p>
            <a:fld id="{BBE0597C-028E-473F-BF50-BBB8B8A24EC3}" type="slidenum">
              <a:rPr lang="en-GB" smtClean="0"/>
              <a:pPr/>
              <a:t>35</a:t>
            </a:fld>
            <a:endParaRPr lang="en-GB"/>
          </a:p>
        </p:txBody>
      </p:sp>
      <p:sp>
        <p:nvSpPr>
          <p:cNvPr id="13" name="Szövegdoboz 12">
            <a:extLst>
              <a:ext uri="{FF2B5EF4-FFF2-40B4-BE49-F238E27FC236}">
                <a16:creationId xmlns:a16="http://schemas.microsoft.com/office/drawing/2014/main" id="{94590873-0865-54D2-E08A-7A34F5FD47B1}"/>
              </a:ext>
            </a:extLst>
          </p:cNvPr>
          <p:cNvSpPr txBox="1"/>
          <p:nvPr/>
        </p:nvSpPr>
        <p:spPr>
          <a:xfrm>
            <a:off x="978195" y="2317898"/>
            <a:ext cx="2541182" cy="1111102"/>
          </a:xfrm>
          <a:prstGeom prst="rect">
            <a:avLst/>
          </a:prstGeom>
        </p:spPr>
        <p:txBody>
          <a:bodyPr vert="horz" wrap="square" lIns="0" tIns="0" rIns="0" bIns="0" rtlCol="0" anchor="b" anchorCtr="0">
            <a:noAutofit/>
          </a:bodyPr>
          <a:lstStyle/>
          <a:p>
            <a:pPr algn="r"/>
            <a:endParaRPr lang="hu-HU" sz="1200" i="1" dirty="0"/>
          </a:p>
        </p:txBody>
      </p:sp>
      <p:sp>
        <p:nvSpPr>
          <p:cNvPr id="7" name="Szövegdoboz 6">
            <a:extLst>
              <a:ext uri="{FF2B5EF4-FFF2-40B4-BE49-F238E27FC236}">
                <a16:creationId xmlns:a16="http://schemas.microsoft.com/office/drawing/2014/main" id="{CA6B802A-E888-DB20-C298-E8E908FEEBA1}"/>
              </a:ext>
            </a:extLst>
          </p:cNvPr>
          <p:cNvSpPr txBox="1"/>
          <p:nvPr/>
        </p:nvSpPr>
        <p:spPr>
          <a:xfrm>
            <a:off x="8959042" y="5175051"/>
            <a:ext cx="3029847" cy="677108"/>
          </a:xfrm>
          <a:prstGeom prst="rect">
            <a:avLst/>
          </a:prstGeom>
          <a:noFill/>
        </p:spPr>
        <p:txBody>
          <a:bodyPr wrap="square">
            <a:spAutoFit/>
          </a:bodyPr>
          <a:lstStyle/>
          <a:p>
            <a:r>
              <a:rPr lang="hu-HU" dirty="0">
                <a:solidFill>
                  <a:srgbClr val="303030"/>
                </a:solidFill>
                <a:latin typeface="Inter" panose="02000503000000020004" pitchFamily="2" charset="0"/>
              </a:rPr>
              <a:t>Keresse fel oldalunkat: </a:t>
            </a:r>
            <a:endParaRPr lang="hu-HU" sz="1800" b="0" i="0" u="none" strike="noStrike" dirty="0">
              <a:solidFill>
                <a:srgbClr val="303030"/>
              </a:solidFill>
              <a:effectLst/>
              <a:latin typeface="Inter" panose="02000503000000020004" pitchFamily="2" charset="0"/>
            </a:endParaRPr>
          </a:p>
          <a:p>
            <a:pPr algn="just"/>
            <a:r>
              <a:rPr lang="hu-HU" sz="2000" b="1" dirty="0">
                <a:solidFill>
                  <a:srgbClr val="303030"/>
                </a:solidFill>
                <a:latin typeface="Inter" panose="02000503000000020004" pitchFamily="2" charset="0"/>
              </a:rPr>
              <a:t>e</a:t>
            </a:r>
            <a:r>
              <a:rPr lang="hu-HU" sz="2000" b="1" i="0" u="none" strike="noStrike" dirty="0">
                <a:solidFill>
                  <a:srgbClr val="303030"/>
                </a:solidFill>
                <a:effectLst/>
                <a:latin typeface="Inter" panose="02000503000000020004" pitchFamily="2" charset="0"/>
              </a:rPr>
              <a:t>rstemarket.hu</a:t>
            </a:r>
            <a:endParaRPr lang="hu-HU" sz="2000" dirty="0"/>
          </a:p>
        </p:txBody>
      </p:sp>
      <p:sp>
        <p:nvSpPr>
          <p:cNvPr id="12" name="Szövegdoboz 11">
            <a:extLst>
              <a:ext uri="{FF2B5EF4-FFF2-40B4-BE49-F238E27FC236}">
                <a16:creationId xmlns:a16="http://schemas.microsoft.com/office/drawing/2014/main" id="{DB55FD79-8C2F-5E29-8506-CE7DA5C0122B}"/>
              </a:ext>
            </a:extLst>
          </p:cNvPr>
          <p:cNvSpPr txBox="1"/>
          <p:nvPr/>
        </p:nvSpPr>
        <p:spPr>
          <a:xfrm>
            <a:off x="1662542" y="1926918"/>
            <a:ext cx="2814872" cy="369332"/>
          </a:xfrm>
          <a:prstGeom prst="rect">
            <a:avLst/>
          </a:prstGeom>
          <a:noFill/>
        </p:spPr>
        <p:txBody>
          <a:bodyPr wrap="square">
            <a:spAutoFit/>
          </a:bodyPr>
          <a:lstStyle/>
          <a:p>
            <a:pPr algn="ctr"/>
            <a:r>
              <a:rPr lang="hu-HU" sz="1800" b="0" i="0" u="none" strike="noStrike" dirty="0">
                <a:solidFill>
                  <a:srgbClr val="303030"/>
                </a:solidFill>
                <a:effectLst/>
                <a:latin typeface="Inter" panose="02000503000000020004" pitchFamily="2" charset="0"/>
              </a:rPr>
              <a:t>Böngészőn:</a:t>
            </a:r>
            <a:r>
              <a:rPr lang="en-GB" sz="1800" b="0" i="0" dirty="0">
                <a:solidFill>
                  <a:srgbClr val="303030"/>
                </a:solidFill>
                <a:effectLst/>
                <a:latin typeface="Inter" panose="02000503000000020004" pitchFamily="2" charset="0"/>
              </a:rPr>
              <a:t>​</a:t>
            </a:r>
            <a:endParaRPr lang="hu-HU" dirty="0"/>
          </a:p>
        </p:txBody>
      </p:sp>
      <p:sp>
        <p:nvSpPr>
          <p:cNvPr id="14" name="Szövegdoboz 13">
            <a:extLst>
              <a:ext uri="{FF2B5EF4-FFF2-40B4-BE49-F238E27FC236}">
                <a16:creationId xmlns:a16="http://schemas.microsoft.com/office/drawing/2014/main" id="{0572BDEC-9EF7-9074-15A5-6266E615D0CA}"/>
              </a:ext>
            </a:extLst>
          </p:cNvPr>
          <p:cNvSpPr txBox="1"/>
          <p:nvPr/>
        </p:nvSpPr>
        <p:spPr>
          <a:xfrm>
            <a:off x="6171897" y="1926918"/>
            <a:ext cx="2180618" cy="369332"/>
          </a:xfrm>
          <a:prstGeom prst="rect">
            <a:avLst/>
          </a:prstGeom>
          <a:noFill/>
        </p:spPr>
        <p:txBody>
          <a:bodyPr wrap="square">
            <a:spAutoFit/>
          </a:bodyPr>
          <a:lstStyle/>
          <a:p>
            <a:pPr algn="ctr"/>
            <a:r>
              <a:rPr lang="hu-HU" dirty="0">
                <a:solidFill>
                  <a:srgbClr val="303030"/>
                </a:solidFill>
                <a:latin typeface="Inter" panose="02000503000000020004" pitchFamily="2" charset="0"/>
              </a:rPr>
              <a:t>Mobil applikáción</a:t>
            </a:r>
            <a:r>
              <a:rPr lang="hu-HU" sz="1800" b="0" i="0" u="none" strike="noStrike" dirty="0">
                <a:solidFill>
                  <a:srgbClr val="303030"/>
                </a:solidFill>
                <a:effectLst/>
                <a:latin typeface="Inter" panose="02000503000000020004" pitchFamily="2" charset="0"/>
              </a:rPr>
              <a:t>:</a:t>
            </a:r>
            <a:r>
              <a:rPr lang="en-GB" sz="1800" b="0" i="0" dirty="0">
                <a:solidFill>
                  <a:srgbClr val="303030"/>
                </a:solidFill>
                <a:effectLst/>
                <a:latin typeface="Inter" panose="02000503000000020004" pitchFamily="2" charset="0"/>
              </a:rPr>
              <a:t>​</a:t>
            </a:r>
            <a:endParaRPr lang="hu-HU" dirty="0"/>
          </a:p>
        </p:txBody>
      </p:sp>
      <p:sp>
        <p:nvSpPr>
          <p:cNvPr id="16" name="Szövegdoboz 15">
            <a:extLst>
              <a:ext uri="{FF2B5EF4-FFF2-40B4-BE49-F238E27FC236}">
                <a16:creationId xmlns:a16="http://schemas.microsoft.com/office/drawing/2014/main" id="{A39CBA42-27B4-1582-DED2-26B0B56E475F}"/>
              </a:ext>
            </a:extLst>
          </p:cNvPr>
          <p:cNvSpPr txBox="1"/>
          <p:nvPr/>
        </p:nvSpPr>
        <p:spPr>
          <a:xfrm>
            <a:off x="9471604" y="1926918"/>
            <a:ext cx="1378414" cy="369332"/>
          </a:xfrm>
          <a:prstGeom prst="rect">
            <a:avLst/>
          </a:prstGeom>
          <a:noFill/>
        </p:spPr>
        <p:txBody>
          <a:bodyPr wrap="square">
            <a:spAutoFit/>
          </a:bodyPr>
          <a:lstStyle/>
          <a:p>
            <a:r>
              <a:rPr lang="en-GB" sz="1800" b="0" i="0" u="none" strike="noStrike" dirty="0">
                <a:solidFill>
                  <a:srgbClr val="303030"/>
                </a:solidFill>
                <a:effectLst/>
                <a:latin typeface="Inter" panose="02000503000000020004" pitchFamily="2" charset="0"/>
              </a:rPr>
              <a:t>QR </a:t>
            </a:r>
            <a:r>
              <a:rPr lang="hu-HU" sz="1800" b="0" i="0" u="none" strike="noStrike" dirty="0">
                <a:solidFill>
                  <a:srgbClr val="303030"/>
                </a:solidFill>
                <a:effectLst/>
                <a:latin typeface="Inter" panose="02000503000000020004" pitchFamily="2" charset="0"/>
              </a:rPr>
              <a:t>kód:</a:t>
            </a:r>
            <a:endParaRPr lang="hu-HU" dirty="0"/>
          </a:p>
        </p:txBody>
      </p:sp>
      <p:pic>
        <p:nvPicPr>
          <p:cNvPr id="3" name="Kép 2">
            <a:extLst>
              <a:ext uri="{FF2B5EF4-FFF2-40B4-BE49-F238E27FC236}">
                <a16:creationId xmlns:a16="http://schemas.microsoft.com/office/drawing/2014/main" id="{F9368ACE-0622-4BFD-789C-A884F8E535AD}"/>
              </a:ext>
            </a:extLst>
          </p:cNvPr>
          <p:cNvPicPr>
            <a:picLocks noChangeAspect="1"/>
          </p:cNvPicPr>
          <p:nvPr/>
        </p:nvPicPr>
        <p:blipFill>
          <a:blip r:embed="rId3"/>
          <a:stretch>
            <a:fillRect/>
          </a:stretch>
        </p:blipFill>
        <p:spPr>
          <a:xfrm>
            <a:off x="431711" y="2387566"/>
            <a:ext cx="5276535" cy="3464593"/>
          </a:xfrm>
          <a:prstGeom prst="rect">
            <a:avLst/>
          </a:prstGeom>
        </p:spPr>
      </p:pic>
      <p:pic>
        <p:nvPicPr>
          <p:cNvPr id="1026" name="Picture 2" descr="Image">
            <a:extLst>
              <a:ext uri="{FF2B5EF4-FFF2-40B4-BE49-F238E27FC236}">
                <a16:creationId xmlns:a16="http://schemas.microsoft.com/office/drawing/2014/main" id="{7F3E9956-4A83-0155-371B-26D879F7B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602" y="2387565"/>
            <a:ext cx="1777208" cy="3464594"/>
          </a:xfrm>
          <a:prstGeom prst="rect">
            <a:avLst/>
          </a:prstGeom>
          <a:noFill/>
          <a:extLst>
            <a:ext uri="{909E8E84-426E-40DD-AFC4-6F175D3DCCD1}">
              <a14:hiddenFill xmlns:a14="http://schemas.microsoft.com/office/drawing/2010/main">
                <a:solidFill>
                  <a:srgbClr val="FFFFFF"/>
                </a:solidFill>
              </a14:hiddenFill>
            </a:ext>
          </a:extLst>
        </p:spPr>
      </p:pic>
      <p:pic>
        <p:nvPicPr>
          <p:cNvPr id="4" name="Kép 3">
            <a:extLst>
              <a:ext uri="{FF2B5EF4-FFF2-40B4-BE49-F238E27FC236}">
                <a16:creationId xmlns:a16="http://schemas.microsoft.com/office/drawing/2014/main" id="{4D0E18E4-30B8-F148-4E4C-98160150B444}"/>
              </a:ext>
            </a:extLst>
          </p:cNvPr>
          <p:cNvPicPr>
            <a:picLocks noChangeAspect="1"/>
          </p:cNvPicPr>
          <p:nvPr/>
        </p:nvPicPr>
        <p:blipFill>
          <a:blip r:embed="rId5"/>
          <a:stretch>
            <a:fillRect/>
          </a:stretch>
        </p:blipFill>
        <p:spPr>
          <a:xfrm>
            <a:off x="9044766" y="2552951"/>
            <a:ext cx="2008800" cy="2008800"/>
          </a:xfrm>
          <a:prstGeom prst="rect">
            <a:avLst/>
          </a:prstGeom>
        </p:spPr>
      </p:pic>
    </p:spTree>
    <p:extLst>
      <p:ext uri="{BB962C8B-B14F-4D97-AF65-F5344CB8AC3E}">
        <p14:creationId xmlns:p14="http://schemas.microsoft.com/office/powerpoint/2010/main" val="3805321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768DF35E-B68A-129D-852E-0481A0F13116}"/>
              </a:ext>
            </a:extLst>
          </p:cNvPr>
          <p:cNvSpPr>
            <a:spLocks noGrp="1"/>
          </p:cNvSpPr>
          <p:nvPr>
            <p:ph type="title"/>
          </p:nvPr>
        </p:nvSpPr>
        <p:spPr>
          <a:xfrm>
            <a:off x="515938" y="449256"/>
            <a:ext cx="11160125" cy="755650"/>
          </a:xfrm>
        </p:spPr>
        <p:txBody>
          <a:bodyPr/>
          <a:lstStyle/>
          <a:p>
            <a:r>
              <a:rPr lang="hu-HU" dirty="0"/>
              <a:t>Az Erste makrogazdasági elemzései és előrejelzései elérhetőek az Erste Group honlapján és mobil applikációban</a:t>
            </a:r>
            <a:endParaRPr lang="de-DE" dirty="0"/>
          </a:p>
        </p:txBody>
      </p:sp>
      <p:sp>
        <p:nvSpPr>
          <p:cNvPr id="5" name="Foliennummernplatzhalter 4">
            <a:extLst>
              <a:ext uri="{FF2B5EF4-FFF2-40B4-BE49-F238E27FC236}">
                <a16:creationId xmlns:a16="http://schemas.microsoft.com/office/drawing/2014/main" id="{D6705FE4-30BF-C849-E201-7301DA0AD9F4}"/>
              </a:ext>
            </a:extLst>
          </p:cNvPr>
          <p:cNvSpPr>
            <a:spLocks noGrp="1"/>
          </p:cNvSpPr>
          <p:nvPr>
            <p:ph type="sldNum" sz="quarter" idx="12"/>
          </p:nvPr>
        </p:nvSpPr>
        <p:spPr/>
        <p:txBody>
          <a:bodyPr/>
          <a:lstStyle/>
          <a:p>
            <a:fld id="{BBE0597C-028E-473F-BF50-BBB8B8A24EC3}" type="slidenum">
              <a:rPr lang="en-GB" smtClean="0"/>
              <a:pPr/>
              <a:t>36</a:t>
            </a:fld>
            <a:endParaRPr lang="en-GB"/>
          </a:p>
        </p:txBody>
      </p:sp>
      <p:sp>
        <p:nvSpPr>
          <p:cNvPr id="13" name="Szövegdoboz 12">
            <a:extLst>
              <a:ext uri="{FF2B5EF4-FFF2-40B4-BE49-F238E27FC236}">
                <a16:creationId xmlns:a16="http://schemas.microsoft.com/office/drawing/2014/main" id="{94590873-0865-54D2-E08A-7A34F5FD47B1}"/>
              </a:ext>
            </a:extLst>
          </p:cNvPr>
          <p:cNvSpPr txBox="1"/>
          <p:nvPr/>
        </p:nvSpPr>
        <p:spPr>
          <a:xfrm>
            <a:off x="978195" y="2317898"/>
            <a:ext cx="2541182" cy="1111102"/>
          </a:xfrm>
          <a:prstGeom prst="rect">
            <a:avLst/>
          </a:prstGeom>
        </p:spPr>
        <p:txBody>
          <a:bodyPr vert="horz" wrap="square" lIns="0" tIns="0" rIns="0" bIns="0" rtlCol="0" anchor="b" anchorCtr="0">
            <a:noAutofit/>
          </a:bodyPr>
          <a:lstStyle/>
          <a:p>
            <a:pPr algn="r"/>
            <a:endParaRPr lang="hu-HU" sz="1200" i="1" dirty="0"/>
          </a:p>
        </p:txBody>
      </p:sp>
      <p:pic>
        <p:nvPicPr>
          <p:cNvPr id="1026" name="Picture 2">
            <a:extLst>
              <a:ext uri="{FF2B5EF4-FFF2-40B4-BE49-F238E27FC236}">
                <a16:creationId xmlns:a16="http://schemas.microsoft.com/office/drawing/2014/main" id="{6026F168-0A2A-3D39-3BAB-805E287D2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26" y="2317898"/>
            <a:ext cx="436245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screenshot of a cell phone&#10;&#10;Description automatically generated with medium confidence">
            <a:extLst>
              <a:ext uri="{FF2B5EF4-FFF2-40B4-BE49-F238E27FC236}">
                <a16:creationId xmlns:a16="http://schemas.microsoft.com/office/drawing/2014/main" id="{60709C81-828A-4DE3-3A0B-40E7D2C9F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972" y="2290734"/>
            <a:ext cx="2028825" cy="35768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r code&#10;&#10;Description automatically generated">
            <a:extLst>
              <a:ext uri="{FF2B5EF4-FFF2-40B4-BE49-F238E27FC236}">
                <a16:creationId xmlns:a16="http://schemas.microsoft.com/office/drawing/2014/main" id="{0CC42EA7-5F6B-E402-6D1D-CDDE6FC9A8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3219" y="2557492"/>
            <a:ext cx="2009775" cy="2009775"/>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a:extLst>
              <a:ext uri="{FF2B5EF4-FFF2-40B4-BE49-F238E27FC236}">
                <a16:creationId xmlns:a16="http://schemas.microsoft.com/office/drawing/2014/main" id="{CA6B802A-E888-DB20-C298-E8E908FEEBA1}"/>
              </a:ext>
            </a:extLst>
          </p:cNvPr>
          <p:cNvSpPr txBox="1"/>
          <p:nvPr/>
        </p:nvSpPr>
        <p:spPr>
          <a:xfrm>
            <a:off x="8218135" y="4834025"/>
            <a:ext cx="3457928" cy="923330"/>
          </a:xfrm>
          <a:prstGeom prst="rect">
            <a:avLst/>
          </a:prstGeom>
          <a:noFill/>
        </p:spPr>
        <p:txBody>
          <a:bodyPr wrap="square">
            <a:spAutoFit/>
          </a:bodyPr>
          <a:lstStyle/>
          <a:p>
            <a:r>
              <a:rPr lang="hu-HU" dirty="0">
                <a:solidFill>
                  <a:srgbClr val="303030"/>
                </a:solidFill>
                <a:latin typeface="Inter" panose="02000503000000020004" pitchFamily="2" charset="0"/>
              </a:rPr>
              <a:t>Keresse fel Research oldalunkat: </a:t>
            </a:r>
            <a:endParaRPr lang="hu-HU" sz="1800" b="0" i="0" u="none" strike="noStrike" dirty="0">
              <a:solidFill>
                <a:srgbClr val="303030"/>
              </a:solidFill>
              <a:effectLst/>
              <a:latin typeface="Inter" panose="02000503000000020004" pitchFamily="2" charset="0"/>
            </a:endParaRPr>
          </a:p>
          <a:p>
            <a:r>
              <a:rPr lang="en-GB" sz="1800" b="1" i="0" u="none" strike="noStrike" dirty="0">
                <a:solidFill>
                  <a:srgbClr val="303030"/>
                </a:solidFill>
                <a:effectLst/>
                <a:latin typeface="Inter" panose="02000503000000020004" pitchFamily="2" charset="0"/>
              </a:rPr>
              <a:t>erstegroup.com/</a:t>
            </a:r>
            <a:r>
              <a:rPr lang="en-GB" sz="1800" b="1" i="0" u="none" strike="noStrike" dirty="0" err="1">
                <a:solidFill>
                  <a:srgbClr val="303030"/>
                </a:solidFill>
                <a:effectLst/>
                <a:latin typeface="Inter" panose="02000503000000020004" pitchFamily="2" charset="0"/>
              </a:rPr>
              <a:t>en</a:t>
            </a:r>
            <a:r>
              <a:rPr lang="en-GB" sz="1800" b="1" i="0" u="none" strike="noStrike" dirty="0">
                <a:solidFill>
                  <a:srgbClr val="303030"/>
                </a:solidFill>
                <a:effectLst/>
                <a:latin typeface="Inter" panose="02000503000000020004" pitchFamily="2" charset="0"/>
              </a:rPr>
              <a:t>/research</a:t>
            </a:r>
            <a:endParaRPr lang="hu-HU" dirty="0"/>
          </a:p>
        </p:txBody>
      </p:sp>
      <p:sp>
        <p:nvSpPr>
          <p:cNvPr id="12" name="Szövegdoboz 11">
            <a:extLst>
              <a:ext uri="{FF2B5EF4-FFF2-40B4-BE49-F238E27FC236}">
                <a16:creationId xmlns:a16="http://schemas.microsoft.com/office/drawing/2014/main" id="{DB55FD79-8C2F-5E29-8506-CE7DA5C0122B}"/>
              </a:ext>
            </a:extLst>
          </p:cNvPr>
          <p:cNvSpPr txBox="1"/>
          <p:nvPr/>
        </p:nvSpPr>
        <p:spPr>
          <a:xfrm>
            <a:off x="1402615" y="1927305"/>
            <a:ext cx="2814872" cy="369332"/>
          </a:xfrm>
          <a:prstGeom prst="rect">
            <a:avLst/>
          </a:prstGeom>
          <a:noFill/>
        </p:spPr>
        <p:txBody>
          <a:bodyPr wrap="square">
            <a:spAutoFit/>
          </a:bodyPr>
          <a:lstStyle/>
          <a:p>
            <a:pPr algn="ctr"/>
            <a:r>
              <a:rPr lang="hu-HU" sz="1800" b="0" i="0" u="none" strike="noStrike" dirty="0">
                <a:solidFill>
                  <a:srgbClr val="303030"/>
                </a:solidFill>
                <a:effectLst/>
                <a:latin typeface="Inter" panose="02000503000000020004" pitchFamily="2" charset="0"/>
              </a:rPr>
              <a:t>Böngészőn:</a:t>
            </a:r>
            <a:r>
              <a:rPr lang="en-GB" sz="1800" b="0" i="0" dirty="0">
                <a:solidFill>
                  <a:srgbClr val="303030"/>
                </a:solidFill>
                <a:effectLst/>
                <a:latin typeface="Inter" panose="02000503000000020004" pitchFamily="2" charset="0"/>
              </a:rPr>
              <a:t>​</a:t>
            </a:r>
            <a:endParaRPr lang="hu-HU" dirty="0"/>
          </a:p>
        </p:txBody>
      </p:sp>
      <p:sp>
        <p:nvSpPr>
          <p:cNvPr id="14" name="Szövegdoboz 13">
            <a:extLst>
              <a:ext uri="{FF2B5EF4-FFF2-40B4-BE49-F238E27FC236}">
                <a16:creationId xmlns:a16="http://schemas.microsoft.com/office/drawing/2014/main" id="{0572BDEC-9EF7-9074-15A5-6266E615D0CA}"/>
              </a:ext>
            </a:extLst>
          </p:cNvPr>
          <p:cNvSpPr txBox="1"/>
          <p:nvPr/>
        </p:nvSpPr>
        <p:spPr>
          <a:xfrm>
            <a:off x="5475402" y="1901378"/>
            <a:ext cx="2028825" cy="369332"/>
          </a:xfrm>
          <a:prstGeom prst="rect">
            <a:avLst/>
          </a:prstGeom>
          <a:noFill/>
        </p:spPr>
        <p:txBody>
          <a:bodyPr wrap="square">
            <a:spAutoFit/>
          </a:bodyPr>
          <a:lstStyle/>
          <a:p>
            <a:pPr algn="ctr"/>
            <a:r>
              <a:rPr lang="hu-HU" dirty="0">
                <a:solidFill>
                  <a:srgbClr val="303030"/>
                </a:solidFill>
                <a:latin typeface="Inter" panose="02000503000000020004" pitchFamily="2" charset="0"/>
              </a:rPr>
              <a:t>Mobilon</a:t>
            </a:r>
            <a:r>
              <a:rPr lang="hu-HU" sz="1800" b="0" i="0" u="none" strike="noStrike" dirty="0">
                <a:solidFill>
                  <a:srgbClr val="303030"/>
                </a:solidFill>
                <a:effectLst/>
                <a:latin typeface="Inter" panose="02000503000000020004" pitchFamily="2" charset="0"/>
              </a:rPr>
              <a:t>:</a:t>
            </a:r>
            <a:r>
              <a:rPr lang="en-GB" sz="1800" b="0" i="0" dirty="0">
                <a:solidFill>
                  <a:srgbClr val="303030"/>
                </a:solidFill>
                <a:effectLst/>
                <a:latin typeface="Inter" panose="02000503000000020004" pitchFamily="2" charset="0"/>
              </a:rPr>
              <a:t>​</a:t>
            </a:r>
            <a:endParaRPr lang="hu-HU" dirty="0"/>
          </a:p>
        </p:txBody>
      </p:sp>
      <p:sp>
        <p:nvSpPr>
          <p:cNvPr id="16" name="Szövegdoboz 15">
            <a:extLst>
              <a:ext uri="{FF2B5EF4-FFF2-40B4-BE49-F238E27FC236}">
                <a16:creationId xmlns:a16="http://schemas.microsoft.com/office/drawing/2014/main" id="{A39CBA42-27B4-1582-DED2-26B0B56E475F}"/>
              </a:ext>
            </a:extLst>
          </p:cNvPr>
          <p:cNvSpPr txBox="1"/>
          <p:nvPr/>
        </p:nvSpPr>
        <p:spPr>
          <a:xfrm>
            <a:off x="9114553" y="1921402"/>
            <a:ext cx="1378414" cy="369332"/>
          </a:xfrm>
          <a:prstGeom prst="rect">
            <a:avLst/>
          </a:prstGeom>
          <a:noFill/>
        </p:spPr>
        <p:txBody>
          <a:bodyPr wrap="square">
            <a:spAutoFit/>
          </a:bodyPr>
          <a:lstStyle/>
          <a:p>
            <a:r>
              <a:rPr lang="en-GB" sz="1800" b="0" i="0" u="none" strike="noStrike" dirty="0">
                <a:solidFill>
                  <a:srgbClr val="303030"/>
                </a:solidFill>
                <a:effectLst/>
                <a:latin typeface="Inter" panose="02000503000000020004" pitchFamily="2" charset="0"/>
              </a:rPr>
              <a:t>QR </a:t>
            </a:r>
            <a:r>
              <a:rPr lang="hu-HU" sz="1800" b="0" i="0" u="none" strike="noStrike" dirty="0">
                <a:solidFill>
                  <a:srgbClr val="303030"/>
                </a:solidFill>
                <a:effectLst/>
                <a:latin typeface="Inter" panose="02000503000000020004" pitchFamily="2" charset="0"/>
              </a:rPr>
              <a:t>kód:</a:t>
            </a:r>
            <a:endParaRPr lang="hu-HU" dirty="0"/>
          </a:p>
        </p:txBody>
      </p:sp>
    </p:spTree>
    <p:extLst>
      <p:ext uri="{BB962C8B-B14F-4D97-AF65-F5344CB8AC3E}">
        <p14:creationId xmlns:p14="http://schemas.microsoft.com/office/powerpoint/2010/main" val="4106546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768DF35E-B68A-129D-852E-0481A0F13116}"/>
              </a:ext>
            </a:extLst>
          </p:cNvPr>
          <p:cNvSpPr>
            <a:spLocks noGrp="1"/>
          </p:cNvSpPr>
          <p:nvPr>
            <p:ph type="title"/>
          </p:nvPr>
        </p:nvSpPr>
        <p:spPr/>
        <p:txBody>
          <a:bodyPr/>
          <a:lstStyle/>
          <a:p>
            <a:r>
              <a:rPr lang="hu-HU" sz="4400" err="1"/>
              <a:t>Disclaimer</a:t>
            </a:r>
            <a:endParaRPr lang="de-DE" sz="4400"/>
          </a:p>
        </p:txBody>
      </p:sp>
      <p:sp>
        <p:nvSpPr>
          <p:cNvPr id="5" name="Foliennummernplatzhalter 4">
            <a:extLst>
              <a:ext uri="{FF2B5EF4-FFF2-40B4-BE49-F238E27FC236}">
                <a16:creationId xmlns:a16="http://schemas.microsoft.com/office/drawing/2014/main" id="{D6705FE4-30BF-C849-E201-7301DA0AD9F4}"/>
              </a:ext>
            </a:extLst>
          </p:cNvPr>
          <p:cNvSpPr>
            <a:spLocks noGrp="1"/>
          </p:cNvSpPr>
          <p:nvPr>
            <p:ph type="sldNum" sz="quarter" idx="12"/>
          </p:nvPr>
        </p:nvSpPr>
        <p:spPr/>
        <p:txBody>
          <a:bodyPr/>
          <a:lstStyle/>
          <a:p>
            <a:fld id="{BBE0597C-028E-473F-BF50-BBB8B8A24EC3}" type="slidenum">
              <a:rPr lang="en-GB" smtClean="0"/>
              <a:pPr/>
              <a:t>37</a:t>
            </a:fld>
            <a:endParaRPr lang="en-GB"/>
          </a:p>
        </p:txBody>
      </p:sp>
      <p:sp>
        <p:nvSpPr>
          <p:cNvPr id="13" name="Szövegdoboz 12">
            <a:extLst>
              <a:ext uri="{FF2B5EF4-FFF2-40B4-BE49-F238E27FC236}">
                <a16:creationId xmlns:a16="http://schemas.microsoft.com/office/drawing/2014/main" id="{94590873-0865-54D2-E08A-7A34F5FD47B1}"/>
              </a:ext>
            </a:extLst>
          </p:cNvPr>
          <p:cNvSpPr txBox="1"/>
          <p:nvPr/>
        </p:nvSpPr>
        <p:spPr>
          <a:xfrm>
            <a:off x="978195" y="2317898"/>
            <a:ext cx="2541182" cy="1111102"/>
          </a:xfrm>
          <a:prstGeom prst="rect">
            <a:avLst/>
          </a:prstGeom>
        </p:spPr>
        <p:txBody>
          <a:bodyPr vert="horz" wrap="square" lIns="0" tIns="0" rIns="0" bIns="0" rtlCol="0" anchor="b" anchorCtr="0">
            <a:noAutofit/>
          </a:bodyPr>
          <a:lstStyle/>
          <a:p>
            <a:pPr algn="r"/>
            <a:endParaRPr lang="hu-HU" sz="1200" i="1"/>
          </a:p>
        </p:txBody>
      </p:sp>
      <p:sp>
        <p:nvSpPr>
          <p:cNvPr id="3" name="Szövegdoboz 2">
            <a:extLst>
              <a:ext uri="{FF2B5EF4-FFF2-40B4-BE49-F238E27FC236}">
                <a16:creationId xmlns:a16="http://schemas.microsoft.com/office/drawing/2014/main" id="{2A2BFE4C-F25D-79EA-1803-E47939EC45D2}"/>
              </a:ext>
            </a:extLst>
          </p:cNvPr>
          <p:cNvSpPr txBox="1"/>
          <p:nvPr/>
        </p:nvSpPr>
        <p:spPr>
          <a:xfrm>
            <a:off x="436914" y="3067187"/>
            <a:ext cx="10964863" cy="3170099"/>
          </a:xfrm>
          <a:prstGeom prst="rect">
            <a:avLst/>
          </a:prstGeom>
          <a:noFill/>
        </p:spPr>
        <p:txBody>
          <a:bodyPr wrap="square">
            <a:spAutoFit/>
          </a:bodyPr>
          <a:lstStyle/>
          <a:p>
            <a:pPr algn="just"/>
            <a:r>
              <a:rPr lang="hu-HU" sz="800" i="1">
                <a:effectLst/>
                <a:latin typeface="Inter" panose="02000503000000020004" pitchFamily="2" charset="0"/>
                <a:ea typeface="Times New Roman" panose="02020603050405020304" pitchFamily="18" charset="0"/>
                <a:cs typeface="Arial" panose="020B0604020202020204" pitchFamily="34" charset="0"/>
              </a:rPr>
              <a:t> </a:t>
            </a:r>
            <a:endParaRPr lang="hu-HU" sz="320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hu-HU" sz="1600" i="1">
                <a:effectLst/>
                <a:latin typeface="Inter" panose="02000503000000020004" pitchFamily="2" charset="0"/>
                <a:ea typeface="Times New Roman" panose="02020603050405020304" pitchFamily="18" charset="0"/>
                <a:cs typeface="Arial" panose="020B0604020202020204" pitchFamily="34" charset="0"/>
              </a:rPr>
              <a:t> „A kiadványban foglalt információk az Erste Bank Hungary Zrt.  - 1138 Budapest, Népfürdő u. 24-26., </a:t>
            </a:r>
            <a:r>
              <a:rPr lang="hu-HU" sz="1600" i="1" err="1">
                <a:effectLst/>
                <a:latin typeface="Inter" panose="02000503000000020004" pitchFamily="2" charset="0"/>
                <a:ea typeface="Times New Roman" panose="02020603050405020304" pitchFamily="18" charset="0"/>
                <a:cs typeface="Arial" panose="020B0604020202020204" pitchFamily="34" charset="0"/>
              </a:rPr>
              <a:t>tev</a:t>
            </a:r>
            <a:r>
              <a:rPr lang="hu-HU" sz="1600" i="1">
                <a:effectLst/>
                <a:latin typeface="Inter" panose="02000503000000020004" pitchFamily="2" charset="0"/>
                <a:ea typeface="Times New Roman" panose="02020603050405020304" pitchFamily="18" charset="0"/>
                <a:cs typeface="Arial" panose="020B0604020202020204" pitchFamily="34" charset="0"/>
              </a:rPr>
              <a:t>. </a:t>
            </a:r>
            <a:r>
              <a:rPr lang="hu-HU" sz="1600" i="1" err="1">
                <a:effectLst/>
                <a:latin typeface="Inter" panose="02000503000000020004" pitchFamily="2" charset="0"/>
                <a:ea typeface="Times New Roman" panose="02020603050405020304" pitchFamily="18" charset="0"/>
                <a:cs typeface="Arial" panose="020B0604020202020204" pitchFamily="34" charset="0"/>
              </a:rPr>
              <a:t>eng</a:t>
            </a:r>
            <a:r>
              <a:rPr lang="hu-HU" sz="1600" i="1">
                <a:effectLst/>
                <a:latin typeface="Inter" panose="02000503000000020004" pitchFamily="2" charset="0"/>
                <a:ea typeface="Times New Roman" panose="02020603050405020304" pitchFamily="18" charset="0"/>
                <a:cs typeface="Arial" panose="020B0604020202020204" pitchFamily="34" charset="0"/>
              </a:rPr>
              <a:t>. szám:</a:t>
            </a:r>
            <a:r>
              <a:rPr lang="hu-HU" sz="1600">
                <a:effectLst/>
                <a:latin typeface="Inter" panose="02000503000000020004" pitchFamily="2" charset="0"/>
                <a:ea typeface="Times New Roman" panose="02020603050405020304" pitchFamily="18" charset="0"/>
                <a:cs typeface="Arial" panose="020B0604020202020204" pitchFamily="34" charset="0"/>
              </a:rPr>
              <a:t> </a:t>
            </a:r>
            <a:r>
              <a:rPr lang="hu-HU" sz="1600" i="1">
                <a:effectLst/>
                <a:latin typeface="Inter" panose="02000503000000020004" pitchFamily="2" charset="0"/>
                <a:ea typeface="Times New Roman" panose="02020603050405020304" pitchFamily="18" charset="0"/>
                <a:cs typeface="Arial" panose="020B0604020202020204" pitchFamily="34" charset="0"/>
              </a:rPr>
              <a:t>I-2061/2004 (továbbiakban: Társaság) által hitelesnek tartott forrásokon alapulnak, de azokért a Társaság szavatosságot vagy felelősséget nem vállal. A kiadványban foglaltak nem minősíthetők befektetésre való ösztönzésnek, befektetési tanácsadásnak, értékpapír jegyzésére, vételére, eladására vonatkozó felhívásnak vagy ajánlatnak. A tőkepiaci és makrogazdasági helyzetet, a befektetések és azok hozamai alakulását olyan tényezők alakítják, melyre a Társaságnak nincs befolyása, a befektető által hozott döntés következményei a Társaságra nem háríthatók át. A kiadványban foglaltak – teljes vagy részleges – felhasználása, többszörözése, publikálása, átdolgozása, terjesztése kizárólag a Társaság előzetes írásos engedélyével lehetséges. A kiadvány kiadása időpontjában érvényes. További részletek: </a:t>
            </a:r>
            <a:r>
              <a:rPr lang="hu-HU" sz="1600" i="1" u="sng">
                <a:solidFill>
                  <a:srgbClr val="0000FF"/>
                </a:solidFill>
                <a:effectLst/>
                <a:latin typeface="Inter" panose="02000503000000020004" pitchFamily="2" charset="0"/>
                <a:ea typeface="Times New Roman" panose="02020603050405020304" pitchFamily="18" charset="0"/>
                <a:cs typeface="Arial" panose="020B0604020202020204" pitchFamily="34" charset="0"/>
              </a:rPr>
              <a:t>www.erstebank.hu</a:t>
            </a:r>
            <a:r>
              <a:rPr lang="hu-HU" sz="1600" i="1">
                <a:effectLst/>
                <a:latin typeface="Inter" panose="02000503000000020004" pitchFamily="2" charset="0"/>
                <a:ea typeface="Times New Roman" panose="02020603050405020304" pitchFamily="18" charset="0"/>
                <a:cs typeface="Arial" panose="020B0604020202020204" pitchFamily="34" charset="0"/>
              </a:rPr>
              <a:t>, Treasury szolgáltatások, Hirdetményekben. A kiadvány nem a befektetési elemzések függetlenségének előmozdítását célzó jogi követelményeknek megfelelően készült, nem vonatkozik rá a befektetési elemzések terjesztését, közzétételét megelőző ügyletkötésre vonatkozó tilalom.”</a:t>
            </a:r>
            <a:endParaRPr lang="hu-HU" sz="16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108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 name="Titel 31">
            <a:extLst>
              <a:ext uri="{FF2B5EF4-FFF2-40B4-BE49-F238E27FC236}">
                <a16:creationId xmlns:a16="http://schemas.microsoft.com/office/drawing/2014/main" id="{52F24E11-5334-5013-57CF-38A9FD71210C}"/>
              </a:ext>
            </a:extLst>
          </p:cNvPr>
          <p:cNvSpPr>
            <a:spLocks noGrp="1"/>
          </p:cNvSpPr>
          <p:nvPr>
            <p:ph type="ctrTitle"/>
          </p:nvPr>
        </p:nvSpPr>
        <p:spPr>
          <a:xfrm>
            <a:off x="515937" y="3829049"/>
            <a:ext cx="11160125" cy="1571626"/>
          </a:xfrm>
        </p:spPr>
        <p:txBody>
          <a:bodyPr anchor="t">
            <a:normAutofit/>
          </a:bodyPr>
          <a:lstStyle/>
          <a:p>
            <a:r>
              <a:rPr lang="hu-HU" dirty="0"/>
              <a:t>Nemzetközi környezet</a:t>
            </a:r>
            <a:endParaRPr lang="de-DE" dirty="0"/>
          </a:p>
        </p:txBody>
      </p:sp>
      <p:sp>
        <p:nvSpPr>
          <p:cNvPr id="5" name="Foliennummernplatzhalter 4" hidden="1">
            <a:extLst>
              <a:ext uri="{FF2B5EF4-FFF2-40B4-BE49-F238E27FC236}">
                <a16:creationId xmlns:a16="http://schemas.microsoft.com/office/drawing/2014/main" id="{5D88DD88-D221-6081-1778-266739FBE4BA}"/>
              </a:ext>
            </a:extLst>
          </p:cNvPr>
          <p:cNvSpPr>
            <a:spLocks noGrp="1"/>
          </p:cNvSpPr>
          <p:nvPr>
            <p:ph type="sldNum" sz="quarter" idx="4294967295"/>
          </p:nvPr>
        </p:nvSpPr>
        <p:spPr>
          <a:xfrm>
            <a:off x="11304588" y="6452338"/>
            <a:ext cx="371475" cy="130479"/>
          </a:xfrm>
        </p:spPr>
        <p:txBody>
          <a:bodyPr/>
          <a:lstStyle/>
          <a:p>
            <a:pPr>
              <a:spcAft>
                <a:spcPts val="600"/>
              </a:spcAft>
            </a:pPr>
            <a:fld id="{BBE0597C-028E-473F-BF50-BBB8B8A24EC3}" type="slidenum">
              <a:rPr lang="en-GB" smtClean="0"/>
              <a:pPr>
                <a:spcAft>
                  <a:spcPts val="600"/>
                </a:spcAft>
              </a:pPr>
              <a:t>4</a:t>
            </a:fld>
            <a:endParaRPr lang="en-GB" dirty="0"/>
          </a:p>
        </p:txBody>
      </p:sp>
    </p:spTree>
    <p:extLst>
      <p:ext uri="{BB962C8B-B14F-4D97-AF65-F5344CB8AC3E}">
        <p14:creationId xmlns:p14="http://schemas.microsoft.com/office/powerpoint/2010/main" val="147957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419100" y="430375"/>
            <a:ext cx="11364911" cy="755650"/>
          </a:xfrm>
        </p:spPr>
        <p:txBody>
          <a:bodyPr/>
          <a:lstStyle/>
          <a:p>
            <a:r>
              <a:rPr lang="hu-HU" dirty="0"/>
              <a:t>Alig lassult az USA gazdasága a harmadik negyedévben</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5</a:t>
            </a:fld>
            <a:endParaRPr lang="en-GB" dirty="0"/>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096000" y="1213950"/>
            <a:ext cx="5472109" cy="5161220"/>
          </a:xfrm>
        </p:spPr>
        <p:txBody>
          <a:bodyPr/>
          <a:lstStyle/>
          <a:p>
            <a:pPr algn="just">
              <a:lnSpc>
                <a:spcPct val="130000"/>
              </a:lnSpc>
              <a:spcAft>
                <a:spcPts val="600"/>
              </a:spcAft>
            </a:pPr>
            <a:r>
              <a:rPr lang="hu-HU" sz="1400" dirty="0">
                <a:ea typeface="Inter"/>
                <a:cs typeface="Inter"/>
              </a:rPr>
              <a:t>2024 harmadik negyedévében </a:t>
            </a:r>
            <a:r>
              <a:rPr lang="hu-HU" sz="1400" dirty="0">
                <a:ea typeface="+mn-lt"/>
                <a:cs typeface="+mn-lt"/>
              </a:rPr>
              <a:t>az évesített negyedéves adatok szerint 2,8 százalékkal nőtt az USA gazdasága, alig lassulva a második negyedév 3 százalékáról. </a:t>
            </a:r>
          </a:p>
          <a:p>
            <a:pPr algn="just">
              <a:lnSpc>
                <a:spcPct val="120000"/>
              </a:lnSpc>
              <a:spcAft>
                <a:spcPts val="600"/>
              </a:spcAft>
            </a:pPr>
            <a:r>
              <a:rPr lang="hu-HU" sz="1400" dirty="0">
                <a:ea typeface="+mn-lt"/>
                <a:cs typeface="+mn-lt"/>
              </a:rPr>
              <a:t>A növekedés fő hajtóereje a lakosság fogyasztása maradt, aminek a GDP-hez való hozzájárulása még nőtt is a második negyedévhez képest. A beruházások teljesítménye ezzel szemben visszafogottan alakult, míg a nettó export növekedéshez való hozzájárulása enyhén negatív tartományban maradt. </a:t>
            </a:r>
          </a:p>
          <a:p>
            <a:pPr algn="just">
              <a:lnSpc>
                <a:spcPct val="130000"/>
              </a:lnSpc>
              <a:spcAft>
                <a:spcPts val="600"/>
              </a:spcAft>
            </a:pPr>
            <a:r>
              <a:rPr lang="hu-HU" sz="1400" dirty="0">
                <a:ea typeface="+mn-lt"/>
                <a:cs typeface="+mn-lt"/>
              </a:rPr>
              <a:t>A fogyasztói bizalmi indexek továbbra is viszonylag magas szinten állnak, ami rövid távon nem sugall jelentős lassulást. A beharangozott adócsökkentések is támogatják a növekedést. </a:t>
            </a:r>
          </a:p>
          <a:p>
            <a:pPr algn="just">
              <a:lnSpc>
                <a:spcPct val="130000"/>
              </a:lnSpc>
              <a:spcAft>
                <a:spcPts val="600"/>
              </a:spcAft>
            </a:pPr>
            <a:r>
              <a:rPr lang="hu-HU" sz="1400" dirty="0">
                <a:ea typeface="+mn-lt"/>
                <a:cs typeface="+mn-lt"/>
              </a:rPr>
              <a:t>A jövő év második fele azonban a gazdaság lassulását hozhatja, s 2025 egészében várhatóan 2 százalék alatt marad az éves GDP bővülés. </a:t>
            </a:r>
          </a:p>
          <a:p>
            <a:pPr algn="just">
              <a:lnSpc>
                <a:spcPct val="130000"/>
              </a:lnSpc>
              <a:spcAft>
                <a:spcPts val="0"/>
              </a:spcAft>
            </a:pPr>
            <a:r>
              <a:rPr lang="hu-HU" sz="1400" dirty="0" err="1">
                <a:ea typeface="+mn-lt"/>
                <a:cs typeface="+mn-lt"/>
              </a:rPr>
              <a:t>Trump</a:t>
            </a:r>
            <a:r>
              <a:rPr lang="hu-HU" sz="1400" dirty="0">
                <a:ea typeface="+mn-lt"/>
                <a:cs typeface="+mn-lt"/>
              </a:rPr>
              <a:t> elnök gazdaságpolitikai terveinek megvalósulása kapcsán egyelőre sok a bizonytalanság, a tervezett vámtarifák bevezetése főleg az év második felétől hathat a növekedésre. </a:t>
            </a:r>
            <a:endParaRPr lang="hu-HU" sz="1400" dirty="0">
              <a:ea typeface="Inter"/>
              <a:cs typeface="Inter"/>
            </a:endParaRPr>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018212" y="6347245"/>
            <a:ext cx="5472113" cy="210186"/>
          </a:xfrm>
        </p:spPr>
        <p:txBody>
          <a:bodyPr/>
          <a:lstStyle/>
          <a:p>
            <a:pPr algn="r"/>
            <a:r>
              <a:rPr lang="hu-HU" dirty="0"/>
              <a:t>Forrás: USA bea.gov, </a:t>
            </a:r>
            <a:r>
              <a:rPr lang="hu-HU" dirty="0" err="1"/>
              <a:t>Bloomberg</a:t>
            </a:r>
            <a:r>
              <a:rPr lang="hu-HU" dirty="0"/>
              <a:t>, Erste Research</a:t>
            </a:r>
            <a:endParaRPr lang="de-DE" dirty="0"/>
          </a:p>
        </p:txBody>
      </p:sp>
      <p:graphicFrame>
        <p:nvGraphicFramePr>
          <p:cNvPr id="4" name="Diagram helye 6">
            <a:extLst>
              <a:ext uri="{FF2B5EF4-FFF2-40B4-BE49-F238E27FC236}">
                <a16:creationId xmlns:a16="http://schemas.microsoft.com/office/drawing/2014/main" id="{4CD41855-E912-7C55-5777-582C50215BB3}"/>
              </a:ext>
            </a:extLst>
          </p:cNvPr>
          <p:cNvGraphicFramePr>
            <a:graphicFrameLocks noGrp="1"/>
          </p:cNvGraphicFramePr>
          <p:nvPr>
            <p:ph type="chart" sz="quarter" idx="16"/>
            <p:extLst>
              <p:ext uri="{D42A27DB-BD31-4B8C-83A1-F6EECF244321}">
                <p14:modId xmlns:p14="http://schemas.microsoft.com/office/powerpoint/2010/main" val="1617136648"/>
              </p:ext>
            </p:extLst>
          </p:nvPr>
        </p:nvGraphicFramePr>
        <p:xfrm>
          <a:off x="237520" y="1582118"/>
          <a:ext cx="5472112" cy="3906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7703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623886" y="430375"/>
            <a:ext cx="11160125" cy="755650"/>
          </a:xfrm>
        </p:spPr>
        <p:txBody>
          <a:bodyPr/>
          <a:lstStyle/>
          <a:p>
            <a:r>
              <a:rPr lang="hu-HU" dirty="0"/>
              <a:t>Kicsivel 3 százalék felett </a:t>
            </a:r>
            <a:r>
              <a:rPr lang="hu-HU" dirty="0" err="1"/>
              <a:t>ragadt</a:t>
            </a:r>
            <a:r>
              <a:rPr lang="hu-HU" dirty="0"/>
              <a:t> az </a:t>
            </a:r>
            <a:r>
              <a:rPr lang="hu-HU" dirty="0" err="1"/>
              <a:t>USA-beli</a:t>
            </a:r>
            <a:r>
              <a:rPr lang="hu-HU" dirty="0"/>
              <a:t> maginfláció</a:t>
            </a: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6</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096000" y="1265731"/>
            <a:ext cx="5472110" cy="5161894"/>
          </a:xfrm>
        </p:spPr>
        <p:txBody>
          <a:bodyPr/>
          <a:lstStyle/>
          <a:p>
            <a:pPr algn="just">
              <a:lnSpc>
                <a:spcPct val="120000"/>
              </a:lnSpc>
              <a:spcAft>
                <a:spcPts val="600"/>
              </a:spcAft>
            </a:pPr>
            <a:r>
              <a:rPr lang="hu-HU" sz="1400" dirty="0"/>
              <a:t>A harmadik negyedévben tovább lassult a „</a:t>
            </a:r>
            <a:r>
              <a:rPr lang="hu-HU" sz="1400" dirty="0" err="1"/>
              <a:t>headline</a:t>
            </a:r>
            <a:r>
              <a:rPr lang="hu-HU" sz="1400" dirty="0"/>
              <a:t>” infláció az USA-ban, majd októberben valamelyest emelkedett, 2,6 százalékra. Októberben így hét hónapja először nőtt az infláció éves összevetésben, az energiaáraknak, az élelmiszeráraknak, valamint a lakhatási költségeknek az emelkedése következtében. </a:t>
            </a:r>
          </a:p>
          <a:p>
            <a:pPr algn="just">
              <a:lnSpc>
                <a:spcPct val="130000"/>
              </a:lnSpc>
              <a:spcAft>
                <a:spcPts val="600"/>
              </a:spcAft>
            </a:pPr>
            <a:r>
              <a:rPr lang="hu-HU" sz="1400" dirty="0"/>
              <a:t>A maginfláció az év eleji kicsivel 4 százalék alatti szintről 3,3 százalékra lassult a félév végére, azonban az őszi hónapokban ezen a szinten beragadni látszott. </a:t>
            </a:r>
          </a:p>
          <a:p>
            <a:pPr algn="just">
              <a:lnSpc>
                <a:spcPct val="120000"/>
              </a:lnSpc>
              <a:spcAft>
                <a:spcPts val="600"/>
              </a:spcAft>
            </a:pPr>
            <a:r>
              <a:rPr lang="hu-HU" sz="1400" dirty="0"/>
              <a:t>A gazdaság várt lassulása hűtheti az inflációt is az elkövetkező hónapokban, közelebb kerülve a Fed által látni kívánt 2 százalékhoz. </a:t>
            </a:r>
          </a:p>
          <a:p>
            <a:pPr algn="just">
              <a:lnSpc>
                <a:spcPct val="130000"/>
              </a:lnSpc>
              <a:spcAft>
                <a:spcPts val="600"/>
              </a:spcAft>
            </a:pPr>
            <a:r>
              <a:rPr lang="hu-HU" sz="1400" dirty="0"/>
              <a:t>A </a:t>
            </a:r>
            <a:r>
              <a:rPr lang="hu-HU" sz="1400" dirty="0" err="1"/>
              <a:t>Trump</a:t>
            </a:r>
            <a:r>
              <a:rPr lang="hu-HU" sz="1400" dirty="0"/>
              <a:t> elnök által belengetett vámtarifák azonban addicionális felfelé mutató inflációs kockázatot jelentenek, melyeknek a hatását  egyelőre nehéz számszerűsíteni. </a:t>
            </a:r>
          </a:p>
          <a:p>
            <a:pPr algn="just">
              <a:lnSpc>
                <a:spcPct val="130000"/>
              </a:lnSpc>
              <a:spcAft>
                <a:spcPts val="600"/>
              </a:spcAft>
            </a:pPr>
            <a:r>
              <a:rPr lang="hu-HU" sz="1400" dirty="0"/>
              <a:t>Az elemzői előrejelzések zöme mindenesetre 2025-re éves átlagban valamivel alacsonyabb inflációt vár, mint a 2024-re várt 2,8-2,9 százalék. </a:t>
            </a:r>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096000" y="6427625"/>
            <a:ext cx="5472113" cy="210186"/>
          </a:xfrm>
        </p:spPr>
        <p:txBody>
          <a:bodyPr/>
          <a:lstStyle/>
          <a:p>
            <a:pPr algn="r"/>
            <a:r>
              <a:rPr lang="hu-HU" dirty="0"/>
              <a:t>Forrás: USA bls.gov, </a:t>
            </a:r>
            <a:r>
              <a:rPr lang="hu-HU" dirty="0" err="1"/>
              <a:t>Bloomberg</a:t>
            </a:r>
            <a:r>
              <a:rPr lang="hu-HU" dirty="0"/>
              <a:t>, Erste Research</a:t>
            </a:r>
            <a:endParaRPr lang="de-DE" dirty="0"/>
          </a:p>
        </p:txBody>
      </p:sp>
      <p:graphicFrame>
        <p:nvGraphicFramePr>
          <p:cNvPr id="6" name="Diagram helye 5">
            <a:extLst>
              <a:ext uri="{FF2B5EF4-FFF2-40B4-BE49-F238E27FC236}">
                <a16:creationId xmlns:a16="http://schemas.microsoft.com/office/drawing/2014/main" id="{2B5BA7CA-C72D-B656-89B5-85AEE09F7764}"/>
              </a:ext>
            </a:extLst>
          </p:cNvPr>
          <p:cNvGraphicFramePr>
            <a:graphicFrameLocks noGrp="1"/>
          </p:cNvGraphicFramePr>
          <p:nvPr>
            <p:ph type="chart" sz="quarter" idx="16"/>
            <p:extLst>
              <p:ext uri="{D42A27DB-BD31-4B8C-83A1-F6EECF244321}">
                <p14:modId xmlns:p14="http://schemas.microsoft.com/office/powerpoint/2010/main" val="1762616087"/>
              </p:ext>
            </p:extLst>
          </p:nvPr>
        </p:nvGraphicFramePr>
        <p:xfrm>
          <a:off x="431097" y="1714682"/>
          <a:ext cx="5472000" cy="390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79423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623886" y="430375"/>
            <a:ext cx="11160125" cy="755650"/>
          </a:xfrm>
        </p:spPr>
        <p:txBody>
          <a:bodyPr/>
          <a:lstStyle/>
          <a:p>
            <a:r>
              <a:rPr lang="hu-HU" dirty="0"/>
              <a:t>Vegyes a </a:t>
            </a:r>
            <a:r>
              <a:rPr lang="hu-HU"/>
              <a:t>kép a tengerentúli munkaerőpiacon</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7</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203948" y="1512577"/>
            <a:ext cx="5325033" cy="4613209"/>
          </a:xfrm>
        </p:spPr>
        <p:txBody>
          <a:bodyPr/>
          <a:lstStyle/>
          <a:p>
            <a:pPr algn="just">
              <a:lnSpc>
                <a:spcPct val="120000"/>
              </a:lnSpc>
              <a:spcAft>
                <a:spcPts val="600"/>
              </a:spcAft>
            </a:pPr>
            <a:r>
              <a:rPr lang="hu-HU" sz="1400" dirty="0"/>
              <a:t>Továbbra is nagy figyelem övezi az amerikai munkaerőpiac állapotát mind a monetáris politikai döntéshozók, mind a piacok részéről. </a:t>
            </a:r>
          </a:p>
          <a:p>
            <a:pPr algn="just">
              <a:lnSpc>
                <a:spcPct val="120000"/>
              </a:lnSpc>
              <a:spcAft>
                <a:spcPts val="600"/>
              </a:spcAft>
            </a:pPr>
            <a:r>
              <a:rPr lang="hu-HU" sz="1400" dirty="0"/>
              <a:t>A harmadik negyedévben havonta átlagosan 148 ezerrel nőtt a mezőgazdaságon kívül foglalkozatottak száma, ami gyakorlatilag megegyezett a második negyedéves értékkel (147 ezer), azaz a munkaerőpiac erős maradt. Ebben nagy szerepe volt a szeptemberi kiugró növekedésnek (223 ezer fő), ami a kamatvárakozások érdemi </a:t>
            </a:r>
            <a:r>
              <a:rPr lang="hu-HU" sz="1400" dirty="0" err="1"/>
              <a:t>átárazódásához</a:t>
            </a:r>
            <a:r>
              <a:rPr lang="hu-HU" sz="1400" dirty="0"/>
              <a:t> vezetett a negyedik negyedév kezdetén. </a:t>
            </a:r>
          </a:p>
          <a:p>
            <a:pPr algn="just">
              <a:lnSpc>
                <a:spcPct val="120000"/>
              </a:lnSpc>
              <a:spcAft>
                <a:spcPts val="600"/>
              </a:spcAft>
            </a:pPr>
            <a:r>
              <a:rPr lang="hu-HU" sz="1400" dirty="0"/>
              <a:t>S bár októberben már alig nőtt a foglalkoztatottak száma, ezt jórészt egyszeri hatásoknak (sztrájkok, időjárás) tulajdonítják. </a:t>
            </a:r>
          </a:p>
          <a:p>
            <a:pPr algn="just">
              <a:lnSpc>
                <a:spcPct val="120000"/>
              </a:lnSpc>
              <a:spcAft>
                <a:spcPts val="600"/>
              </a:spcAft>
            </a:pPr>
            <a:r>
              <a:rPr lang="hu-HU" sz="1400" dirty="0"/>
              <a:t>E közben a munkanélküliségi ráta emelkedő trendje is megfordult az ősszel, erősítve a narratívát, hogy a Fed kevésbé gyors léptekkel, inkább óvatosan és megfontoltan haladhat a további monetáris lazításokkal. </a:t>
            </a:r>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203950" y="6286467"/>
            <a:ext cx="5472113" cy="210186"/>
          </a:xfrm>
        </p:spPr>
        <p:txBody>
          <a:bodyPr/>
          <a:lstStyle/>
          <a:p>
            <a:pPr algn="r"/>
            <a:r>
              <a:rPr lang="hu-HU"/>
              <a:t>Forrás: USA bls.gov, </a:t>
            </a:r>
            <a:r>
              <a:rPr lang="hu-HU" err="1"/>
              <a:t>Bloomberg</a:t>
            </a:r>
            <a:r>
              <a:rPr lang="hu-HU"/>
              <a:t>, Erste Research</a:t>
            </a:r>
            <a:endParaRPr lang="de-DE"/>
          </a:p>
        </p:txBody>
      </p:sp>
      <p:graphicFrame>
        <p:nvGraphicFramePr>
          <p:cNvPr id="4" name="Diagram helye 6">
            <a:extLst>
              <a:ext uri="{FF2B5EF4-FFF2-40B4-BE49-F238E27FC236}">
                <a16:creationId xmlns:a16="http://schemas.microsoft.com/office/drawing/2014/main" id="{CB734D14-CC7C-77A7-F41D-188539D22320}"/>
              </a:ext>
            </a:extLst>
          </p:cNvPr>
          <p:cNvGraphicFramePr>
            <a:graphicFrameLocks noGrp="1"/>
          </p:cNvGraphicFramePr>
          <p:nvPr>
            <p:ph type="chart" sz="quarter" idx="16"/>
            <p:extLst>
              <p:ext uri="{D42A27DB-BD31-4B8C-83A1-F6EECF244321}">
                <p14:modId xmlns:p14="http://schemas.microsoft.com/office/powerpoint/2010/main" val="2104563653"/>
              </p:ext>
            </p:extLst>
          </p:nvPr>
        </p:nvGraphicFramePr>
        <p:xfrm>
          <a:off x="312934" y="1676400"/>
          <a:ext cx="5472112" cy="39068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826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623886" y="275183"/>
            <a:ext cx="11160125" cy="755650"/>
          </a:xfrm>
        </p:spPr>
        <p:txBody>
          <a:bodyPr/>
          <a:lstStyle/>
          <a:p>
            <a:r>
              <a:rPr lang="hu-HU" dirty="0" err="1"/>
              <a:t>Volatilisen</a:t>
            </a:r>
            <a:r>
              <a:rPr lang="hu-HU" dirty="0"/>
              <a:t> mozgó hosszú hozamok az USA-ban</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fld id="{BBE0597C-028E-473F-BF50-BBB8B8A24EC3}" type="slidenum">
              <a:rPr lang="en-GB" smtClean="0"/>
              <a:pPr/>
              <a:t>8</a:t>
            </a:fld>
            <a:endParaRPr lang="en-GB"/>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5856288" y="1070687"/>
            <a:ext cx="5580062" cy="5356265"/>
          </a:xfrm>
        </p:spPr>
        <p:txBody>
          <a:bodyPr/>
          <a:lstStyle/>
          <a:p>
            <a:pPr algn="just">
              <a:lnSpc>
                <a:spcPct val="120000"/>
              </a:lnSpc>
              <a:spcAft>
                <a:spcPts val="600"/>
              </a:spcAft>
            </a:pPr>
            <a:r>
              <a:rPr lang="hu-HU" sz="1400" dirty="0">
                <a:ea typeface="Inter"/>
                <a:cs typeface="Inter"/>
              </a:rPr>
              <a:t>A Fed szeptemberben 50 bázisponttal csökkentette az irányadó kamatszintet, amit november elején újabb 25 bázispontos kamatvágás követett. Az irányadó Fed </a:t>
            </a:r>
            <a:r>
              <a:rPr lang="hu-HU" sz="1400" dirty="0" err="1">
                <a:ea typeface="Inter"/>
                <a:cs typeface="Inter"/>
              </a:rPr>
              <a:t>Funds</a:t>
            </a:r>
            <a:r>
              <a:rPr lang="hu-HU" sz="1400" dirty="0">
                <a:ea typeface="Inter"/>
                <a:cs typeface="Inter"/>
              </a:rPr>
              <a:t> </a:t>
            </a:r>
            <a:r>
              <a:rPr lang="hu-HU" sz="1400" dirty="0" err="1">
                <a:ea typeface="Inter"/>
                <a:cs typeface="Inter"/>
              </a:rPr>
              <a:t>rate</a:t>
            </a:r>
            <a:r>
              <a:rPr lang="hu-HU" sz="1400" dirty="0">
                <a:ea typeface="Inter"/>
                <a:cs typeface="Inter"/>
              </a:rPr>
              <a:t> így jelenleg a 4,50-4,75 százalékos sávban tartózkodik. </a:t>
            </a:r>
          </a:p>
          <a:p>
            <a:pPr algn="just">
              <a:lnSpc>
                <a:spcPct val="120000"/>
              </a:lnSpc>
              <a:spcAft>
                <a:spcPts val="600"/>
              </a:spcAft>
            </a:pPr>
            <a:r>
              <a:rPr lang="hu-HU" sz="1400" dirty="0">
                <a:ea typeface="Inter"/>
                <a:cs typeface="Inter"/>
              </a:rPr>
              <a:t>Míg szeptemberben úgy tűnt, hogy az USA monetáris politikájának restriktívből semlegesbe váltása igen gyors lesz, és egyre nagyobb hangsúly kerül a reálgazdasági folyamatok alakulására, a szeptemberi vártnál erősebb munkapiaci adatok és a stagnáló maginflációs mutatók árnyalták a képet. Számos kamatcsökkentés kiárazódott a piacról, s bár az enyhítés folyamata folytatódhat, a korábban árazottnál visszafogottabb lépéseket vár a piac a Fed-</a:t>
            </a:r>
            <a:r>
              <a:rPr lang="hu-HU" sz="1400" dirty="0" err="1">
                <a:ea typeface="Inter"/>
                <a:cs typeface="Inter"/>
              </a:rPr>
              <a:t>től</a:t>
            </a:r>
            <a:r>
              <a:rPr lang="hu-HU" sz="1400" dirty="0">
                <a:ea typeface="Inter"/>
                <a:cs typeface="Inter"/>
              </a:rPr>
              <a:t>. </a:t>
            </a:r>
          </a:p>
          <a:p>
            <a:pPr algn="just">
              <a:lnSpc>
                <a:spcPct val="120000"/>
              </a:lnSpc>
              <a:spcAft>
                <a:spcPts val="600"/>
              </a:spcAft>
            </a:pPr>
            <a:r>
              <a:rPr lang="hu-HU" sz="1400" dirty="0">
                <a:ea typeface="Inter"/>
                <a:cs typeface="Inter"/>
              </a:rPr>
              <a:t>A stabilan erős munkapiac, a kamatkilátások változása, megfejelve </a:t>
            </a:r>
            <a:r>
              <a:rPr lang="hu-HU" sz="1400" dirty="0" err="1">
                <a:ea typeface="Inter"/>
                <a:cs typeface="Inter"/>
              </a:rPr>
              <a:t>Trump</a:t>
            </a:r>
            <a:r>
              <a:rPr lang="hu-HU" sz="1400" dirty="0">
                <a:ea typeface="Inter"/>
                <a:cs typeface="Inter"/>
              </a:rPr>
              <a:t> választási győzelmével, illetve a fiskális fenntarthatósággal kapcsolatos aggodalmak erősödésével megfordította a hosszú hozamok korábbi csökkenő trendjét. </a:t>
            </a:r>
          </a:p>
          <a:p>
            <a:pPr algn="just">
              <a:lnSpc>
                <a:spcPct val="120000"/>
              </a:lnSpc>
              <a:spcAft>
                <a:spcPts val="600"/>
              </a:spcAft>
            </a:pPr>
            <a:r>
              <a:rPr lang="hu-HU" sz="1400" dirty="0">
                <a:ea typeface="Inter"/>
                <a:cs typeface="Inter"/>
              </a:rPr>
              <a:t>A most kialakult viszonylag magas szintekről lassú lecsorgás várható a hozamszintekben, a Fed kamatcsökkentésekkel és a gazdaság várt hűlésével párhuzamosan. A 10 éves USA állampapír-hozam 4 százalék környékén stabilizálódhat. </a:t>
            </a:r>
            <a:endParaRPr lang="hu-HU" sz="1400" dirty="0"/>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5964237" y="6412484"/>
            <a:ext cx="5472113" cy="210186"/>
          </a:xfrm>
        </p:spPr>
        <p:txBody>
          <a:bodyPr/>
          <a:lstStyle/>
          <a:p>
            <a:pPr algn="r"/>
            <a:r>
              <a:rPr lang="hu-HU" dirty="0"/>
              <a:t>Forrás: </a:t>
            </a:r>
            <a:r>
              <a:rPr lang="hu-HU" dirty="0" err="1"/>
              <a:t>Bloomberg</a:t>
            </a:r>
            <a:r>
              <a:rPr lang="hu-HU" dirty="0"/>
              <a:t>, Erste Research</a:t>
            </a:r>
            <a:endParaRPr lang="de-DE" dirty="0"/>
          </a:p>
        </p:txBody>
      </p:sp>
      <p:graphicFrame>
        <p:nvGraphicFramePr>
          <p:cNvPr id="8" name="Diagram helye 7">
            <a:extLst>
              <a:ext uri="{FF2B5EF4-FFF2-40B4-BE49-F238E27FC236}">
                <a16:creationId xmlns:a16="http://schemas.microsoft.com/office/drawing/2014/main" id="{5FABEB60-9CBD-5936-35D9-103AE5C0A97F}"/>
              </a:ext>
            </a:extLst>
          </p:cNvPr>
          <p:cNvGraphicFramePr>
            <a:graphicFrameLocks noGrp="1"/>
          </p:cNvGraphicFramePr>
          <p:nvPr>
            <p:ph type="chart" sz="quarter" idx="16"/>
            <p:extLst>
              <p:ext uri="{D42A27DB-BD31-4B8C-83A1-F6EECF244321}">
                <p14:modId xmlns:p14="http://schemas.microsoft.com/office/powerpoint/2010/main" val="3883890452"/>
              </p:ext>
            </p:extLst>
          </p:nvPr>
        </p:nvGraphicFramePr>
        <p:xfrm>
          <a:off x="115046" y="1476000"/>
          <a:ext cx="5472000" cy="390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2378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F55B84C-41FA-1F6A-820D-1136C6BD4E18}"/>
              </a:ext>
            </a:extLst>
          </p:cNvPr>
          <p:cNvSpPr>
            <a:spLocks noGrp="1"/>
          </p:cNvSpPr>
          <p:nvPr>
            <p:ph type="title"/>
          </p:nvPr>
        </p:nvSpPr>
        <p:spPr>
          <a:xfrm>
            <a:off x="623886" y="430375"/>
            <a:ext cx="11160125" cy="755650"/>
          </a:xfrm>
        </p:spPr>
        <p:txBody>
          <a:bodyPr/>
          <a:lstStyle/>
          <a:p>
            <a:r>
              <a:rPr lang="hu-HU" dirty="0"/>
              <a:t>EURUSD: a „</a:t>
            </a:r>
            <a:r>
              <a:rPr lang="hu-HU" dirty="0" err="1"/>
              <a:t>Trump</a:t>
            </a:r>
            <a:r>
              <a:rPr lang="hu-HU" dirty="0"/>
              <a:t> trade” és a kamatvárakozások változása dominálja a kurzust</a:t>
            </a:r>
            <a:br>
              <a:rPr lang="hu-HU" dirty="0"/>
            </a:br>
            <a:endParaRPr lang="de-DE" dirty="0"/>
          </a:p>
        </p:txBody>
      </p:sp>
      <p:sp>
        <p:nvSpPr>
          <p:cNvPr id="5" name="Foliennummernplatzhalter 4">
            <a:extLst>
              <a:ext uri="{FF2B5EF4-FFF2-40B4-BE49-F238E27FC236}">
                <a16:creationId xmlns:a16="http://schemas.microsoft.com/office/drawing/2014/main" id="{2AC04DF9-719C-2418-0124-2CB98986D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0597C-028E-473F-BF50-BBB8B8A24EC3}" type="slidenum">
              <a:rPr kumimoji="0" lang="en-GB" sz="700" b="0" i="0" u="none" strike="noStrike" kern="1200" cap="none" spc="0" normalizeH="0" baseline="0" noProof="0" smtClean="0">
                <a:ln>
                  <a:noFill/>
                </a:ln>
                <a:solidFill>
                  <a:srgbClr val="202020"/>
                </a:solidFill>
                <a:effectLst/>
                <a:uLnTx/>
                <a:uFillTx/>
                <a:latin typeface="Inter Semi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700" b="0" i="0" u="none" strike="noStrike" kern="1200" cap="none" spc="0" normalizeH="0" baseline="0" noProof="0">
              <a:ln>
                <a:noFill/>
              </a:ln>
              <a:solidFill>
                <a:srgbClr val="202020"/>
              </a:solidFill>
              <a:effectLst/>
              <a:uLnTx/>
              <a:uFillTx/>
              <a:latin typeface="Inter SemiBold"/>
              <a:ea typeface="+mn-ea"/>
              <a:cs typeface="+mn-cs"/>
            </a:endParaRPr>
          </a:p>
        </p:txBody>
      </p:sp>
      <p:sp>
        <p:nvSpPr>
          <p:cNvPr id="18" name="Textplatzhalter 17">
            <a:extLst>
              <a:ext uri="{FF2B5EF4-FFF2-40B4-BE49-F238E27FC236}">
                <a16:creationId xmlns:a16="http://schemas.microsoft.com/office/drawing/2014/main" id="{E6C1AE1B-8C2B-4E5F-7033-8F5E8E72CDB6}"/>
              </a:ext>
            </a:extLst>
          </p:cNvPr>
          <p:cNvSpPr>
            <a:spLocks noGrp="1"/>
          </p:cNvSpPr>
          <p:nvPr>
            <p:ph type="body" sz="quarter" idx="13"/>
          </p:nvPr>
        </p:nvSpPr>
        <p:spPr>
          <a:xfrm>
            <a:off x="6203948" y="1107525"/>
            <a:ext cx="5564186" cy="5164908"/>
          </a:xfrm>
        </p:spPr>
        <p:txBody>
          <a:bodyPr/>
          <a:lstStyle/>
          <a:p>
            <a:pPr algn="just">
              <a:lnSpc>
                <a:spcPct val="130000"/>
              </a:lnSpc>
              <a:spcAft>
                <a:spcPts val="600"/>
              </a:spcAft>
            </a:pPr>
            <a:r>
              <a:rPr lang="hu-HU" sz="1400" dirty="0"/>
              <a:t>Az USA és az Eurózóna gazdasági, illetve inflációs helyzete, s ezekből következően a kamatkilátásai nagyban dominálják számos instrumentum, többek között az EURUSD devizapár árfolyammozgásait. </a:t>
            </a:r>
          </a:p>
          <a:p>
            <a:pPr algn="just">
              <a:lnSpc>
                <a:spcPct val="130000"/>
              </a:lnSpc>
              <a:spcAft>
                <a:spcPts val="600"/>
              </a:spcAft>
            </a:pPr>
            <a:r>
              <a:rPr lang="hu-HU" sz="1400" dirty="0"/>
              <a:t>Az EKB októberben 25 bázisponttal 3,25 százalékra csökkentette az irányadó betéti kamatlábat. A decemberi további kamatcsökkentés gyakorlatilag biztosra vehető, s az sem kizárt, hogy nem 25, hanem 50 bázispontot vág majd az európai jegybank az év végén. A jövő félév végére 2 százalék környékére csökkenhet az alapkamat.  </a:t>
            </a:r>
          </a:p>
          <a:p>
            <a:pPr algn="just">
              <a:lnSpc>
                <a:spcPct val="130000"/>
              </a:lnSpc>
              <a:spcAft>
                <a:spcPts val="600"/>
              </a:spcAft>
            </a:pPr>
            <a:r>
              <a:rPr lang="hu-HU" sz="1400" dirty="0"/>
              <a:t>Eközben a Fed a viszonylag erős </a:t>
            </a:r>
            <a:r>
              <a:rPr lang="hu-HU" sz="1400" dirty="0" err="1"/>
              <a:t>USA-beli</a:t>
            </a:r>
            <a:r>
              <a:rPr lang="hu-HU" sz="1400" dirty="0"/>
              <a:t> reálgazdasági mutatók és a </a:t>
            </a:r>
            <a:r>
              <a:rPr lang="hu-HU" sz="1400" dirty="0" err="1"/>
              <a:t>Trump</a:t>
            </a:r>
            <a:r>
              <a:rPr lang="hu-HU" sz="1400" dirty="0"/>
              <a:t>-i gazdaságpolitika inflációs kockázatai miatt a korábban vártnál megfontoltabban haladhat tovább a monetáris enyhítésekkel. A kamatkülönbözet jelenlegi és várt alakulása így a dollárt támogatja. </a:t>
            </a:r>
          </a:p>
          <a:p>
            <a:pPr algn="just">
              <a:lnSpc>
                <a:spcPct val="130000"/>
              </a:lnSpc>
              <a:spcAft>
                <a:spcPts val="600"/>
              </a:spcAft>
            </a:pPr>
            <a:r>
              <a:rPr lang="hu-HU" sz="1400" dirty="0"/>
              <a:t>Azonban </a:t>
            </a:r>
            <a:r>
              <a:rPr lang="hu-HU" sz="1400" dirty="0" err="1"/>
              <a:t>Trump</a:t>
            </a:r>
            <a:r>
              <a:rPr lang="hu-HU" sz="1400" dirty="0"/>
              <a:t> elnök </a:t>
            </a:r>
            <a:r>
              <a:rPr lang="hu-HU" sz="1400" dirty="0" err="1"/>
              <a:t>újraiparosítási</a:t>
            </a:r>
            <a:r>
              <a:rPr lang="hu-HU" sz="1400" dirty="0"/>
              <a:t> terveihez nem passzol sem az erős dollár sem a magasabb kamatszint, ami egy ponton túl gátja lehet a dollár további erősödésének. </a:t>
            </a:r>
          </a:p>
          <a:p>
            <a:pPr algn="just">
              <a:lnSpc>
                <a:spcPct val="130000"/>
              </a:lnSpc>
              <a:spcAft>
                <a:spcPts val="0"/>
              </a:spcAft>
            </a:pPr>
            <a:endParaRPr lang="hu-HU" sz="1400" dirty="0"/>
          </a:p>
        </p:txBody>
      </p:sp>
      <p:sp>
        <p:nvSpPr>
          <p:cNvPr id="21" name="Textplatzhalter 20">
            <a:extLst>
              <a:ext uri="{FF2B5EF4-FFF2-40B4-BE49-F238E27FC236}">
                <a16:creationId xmlns:a16="http://schemas.microsoft.com/office/drawing/2014/main" id="{CBD95AFA-CF41-D842-8006-7A060656E701}"/>
              </a:ext>
            </a:extLst>
          </p:cNvPr>
          <p:cNvSpPr>
            <a:spLocks noGrp="1"/>
          </p:cNvSpPr>
          <p:nvPr>
            <p:ph type="body" sz="quarter" idx="17"/>
          </p:nvPr>
        </p:nvSpPr>
        <p:spPr>
          <a:xfrm>
            <a:off x="6096000" y="6322532"/>
            <a:ext cx="5472113" cy="210186"/>
          </a:xfrm>
        </p:spPr>
        <p:txBody>
          <a:bodyPr/>
          <a:lstStyle/>
          <a:p>
            <a:pPr algn="r"/>
            <a:r>
              <a:rPr lang="hu-HU" dirty="0"/>
              <a:t>Forrás: </a:t>
            </a:r>
            <a:r>
              <a:rPr lang="hu-HU" dirty="0" err="1"/>
              <a:t>Bloomberg</a:t>
            </a:r>
            <a:r>
              <a:rPr lang="hu-HU" dirty="0"/>
              <a:t>, Erste Research</a:t>
            </a:r>
            <a:endParaRPr lang="de-DE" dirty="0"/>
          </a:p>
        </p:txBody>
      </p:sp>
      <p:graphicFrame>
        <p:nvGraphicFramePr>
          <p:cNvPr id="7" name="Diagram helye 6">
            <a:extLst>
              <a:ext uri="{FF2B5EF4-FFF2-40B4-BE49-F238E27FC236}">
                <a16:creationId xmlns:a16="http://schemas.microsoft.com/office/drawing/2014/main" id="{DE4990C9-B613-FE6E-E95F-9E2C308544D1}"/>
              </a:ext>
            </a:extLst>
          </p:cNvPr>
          <p:cNvGraphicFramePr>
            <a:graphicFrameLocks noGrp="1"/>
          </p:cNvGraphicFramePr>
          <p:nvPr>
            <p:ph type="chart" sz="quarter" idx="16"/>
            <p:extLst>
              <p:ext uri="{D42A27DB-BD31-4B8C-83A1-F6EECF244321}">
                <p14:modId xmlns:p14="http://schemas.microsoft.com/office/powerpoint/2010/main" val="1861920654"/>
              </p:ext>
            </p:extLst>
          </p:nvPr>
        </p:nvGraphicFramePr>
        <p:xfrm>
          <a:off x="341731" y="1736979"/>
          <a:ext cx="5472000" cy="390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5311242"/>
      </p:ext>
    </p:extLst>
  </p:cSld>
  <p:clrMapOvr>
    <a:masterClrMapping/>
  </p:clrMapOvr>
</p:sld>
</file>

<file path=ppt/theme/theme1.xml><?xml version="1.0" encoding="utf-8"?>
<a:theme xmlns:a="http://schemas.openxmlformats.org/drawingml/2006/main" name="Erste">
  <a:themeElements>
    <a:clrScheme name="Benutzerdefiniert 48">
      <a:dk1>
        <a:srgbClr val="202020"/>
      </a:dk1>
      <a:lt1>
        <a:srgbClr val="FFFFFF"/>
      </a:lt1>
      <a:dk2>
        <a:srgbClr val="028F61"/>
      </a:dk2>
      <a:lt2>
        <a:srgbClr val="2871ED"/>
      </a:lt2>
      <a:accent1>
        <a:srgbClr val="0CB33F"/>
      </a:accent1>
      <a:accent2>
        <a:srgbClr val="EB4C79"/>
      </a:accent2>
      <a:accent3>
        <a:srgbClr val="245375"/>
      </a:accent3>
      <a:accent4>
        <a:srgbClr val="FF6130"/>
      </a:accent4>
      <a:accent5>
        <a:srgbClr val="02A3A3"/>
      </a:accent5>
      <a:accent6>
        <a:srgbClr val="711C79"/>
      </a:accent6>
      <a:hlink>
        <a:srgbClr val="202020"/>
      </a:hlink>
      <a:folHlink>
        <a:srgbClr val="202020"/>
      </a:folHlink>
    </a:clrScheme>
    <a:fontScheme name="Benutzerdefiniert 246">
      <a:majorFont>
        <a:latin typeface="Inter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lnSpc>
            <a:spcPct val="107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chor="b" anchorCtr="0">
        <a:noAutofit/>
      </a:bodyPr>
      <a:lstStyle>
        <a:defPPr algn="r">
          <a:defRPr sz="900" i="1" dirty="0" smtClean="0"/>
        </a:defPPr>
      </a:lstStyle>
    </a:txDef>
  </a:objectDefaults>
  <a:extraClrSchemeLst/>
  <a:custClrLst>
    <a:custClr name="Light Grey">
      <a:srgbClr val="E4EAF0"/>
    </a:custClr>
    <a:custClr name="Mid Grey">
      <a:srgbClr val="A3B5C9"/>
    </a:custClr>
    <a:custClr name="Dark Grey">
      <a:srgbClr val="5C7999"/>
    </a:custClr>
  </a:custClrLst>
  <a:extLst>
    <a:ext uri="{05A4C25C-085E-4340-85A3-A5531E510DB2}">
      <thm15:themeFamily xmlns:thm15="http://schemas.microsoft.com/office/thememl/2012/main" name="Bemutató1" id="{7F185AFD-579A-4CDE-953E-3CB262AE51B1}" vid="{AFC605E7-1DE2-477F-972E-5CD3BC253750}"/>
    </a:ext>
  </a:extLst>
</a:theme>
</file>

<file path=ppt/theme/theme2.xml><?xml version="1.0" encoding="utf-8"?>
<a:theme xmlns:a="http://schemas.openxmlformats.org/drawingml/2006/main" name="Office">
  <a:themeElements>
    <a:clrScheme name="Benutzerdefiniert 48">
      <a:dk1>
        <a:srgbClr val="202020"/>
      </a:dk1>
      <a:lt1>
        <a:srgbClr val="FFFFFF"/>
      </a:lt1>
      <a:dk2>
        <a:srgbClr val="028F61"/>
      </a:dk2>
      <a:lt2>
        <a:srgbClr val="2871ED"/>
      </a:lt2>
      <a:accent1>
        <a:srgbClr val="0CB33F"/>
      </a:accent1>
      <a:accent2>
        <a:srgbClr val="EB4C79"/>
      </a:accent2>
      <a:accent3>
        <a:srgbClr val="245375"/>
      </a:accent3>
      <a:accent4>
        <a:srgbClr val="FF6130"/>
      </a:accent4>
      <a:accent5>
        <a:srgbClr val="02A3A3"/>
      </a:accent5>
      <a:accent6>
        <a:srgbClr val="711C79"/>
      </a:accent6>
      <a:hlink>
        <a:srgbClr val="202020"/>
      </a:hlink>
      <a:folHlink>
        <a:srgbClr val="202020"/>
      </a:folHlink>
    </a:clrScheme>
    <a:fontScheme name="Benutzerdefiniert 246">
      <a:majorFont>
        <a:latin typeface="Inter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48">
      <a:dk1>
        <a:srgbClr val="202020"/>
      </a:dk1>
      <a:lt1>
        <a:srgbClr val="FFFFFF"/>
      </a:lt1>
      <a:dk2>
        <a:srgbClr val="028F61"/>
      </a:dk2>
      <a:lt2>
        <a:srgbClr val="2871ED"/>
      </a:lt2>
      <a:accent1>
        <a:srgbClr val="0CB33F"/>
      </a:accent1>
      <a:accent2>
        <a:srgbClr val="EB4C79"/>
      </a:accent2>
      <a:accent3>
        <a:srgbClr val="245375"/>
      </a:accent3>
      <a:accent4>
        <a:srgbClr val="FF6130"/>
      </a:accent4>
      <a:accent5>
        <a:srgbClr val="02A3A3"/>
      </a:accent5>
      <a:accent6>
        <a:srgbClr val="711C79"/>
      </a:accent6>
      <a:hlink>
        <a:srgbClr val="202020"/>
      </a:hlink>
      <a:folHlink>
        <a:srgbClr val="202020"/>
      </a:folHlink>
    </a:clrScheme>
    <a:fontScheme name="Benutzerdefiniert 246">
      <a:majorFont>
        <a:latin typeface="Inter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RSTE - új">
    <a:dk1>
      <a:sysClr val="windowText" lastClr="000000"/>
    </a:dk1>
    <a:lt1>
      <a:sysClr val="window" lastClr="FFFFFF"/>
    </a:lt1>
    <a:dk2>
      <a:srgbClr val="2870ED"/>
    </a:dk2>
    <a:lt2>
      <a:srgbClr val="FFFFFF"/>
    </a:lt2>
    <a:accent1>
      <a:srgbClr val="2870ED"/>
    </a:accent1>
    <a:accent2>
      <a:srgbClr val="02A3A4"/>
    </a:accent2>
    <a:accent3>
      <a:srgbClr val="028661"/>
    </a:accent3>
    <a:accent4>
      <a:srgbClr val="0CB43F"/>
    </a:accent4>
    <a:accent5>
      <a:srgbClr val="FF6130"/>
    </a:accent5>
    <a:accent6>
      <a:srgbClr val="EB4C79"/>
    </a:accent6>
    <a:hlink>
      <a:srgbClr val="721C7A"/>
    </a:hlink>
    <a:folHlink>
      <a:srgbClr val="24537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RSTE - új">
    <a:dk1>
      <a:sysClr val="windowText" lastClr="000000"/>
    </a:dk1>
    <a:lt1>
      <a:sysClr val="window" lastClr="FFFFFF"/>
    </a:lt1>
    <a:dk2>
      <a:srgbClr val="2870ED"/>
    </a:dk2>
    <a:lt2>
      <a:srgbClr val="FFFFFF"/>
    </a:lt2>
    <a:accent1>
      <a:srgbClr val="2870ED"/>
    </a:accent1>
    <a:accent2>
      <a:srgbClr val="02A3A4"/>
    </a:accent2>
    <a:accent3>
      <a:srgbClr val="028661"/>
    </a:accent3>
    <a:accent4>
      <a:srgbClr val="0CB43F"/>
    </a:accent4>
    <a:accent5>
      <a:srgbClr val="FF6130"/>
    </a:accent5>
    <a:accent6>
      <a:srgbClr val="EB4C79"/>
    </a:accent6>
    <a:hlink>
      <a:srgbClr val="721C7A"/>
    </a:hlink>
    <a:folHlink>
      <a:srgbClr val="2453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RSTE - új">
    <a:dk1>
      <a:sysClr val="windowText" lastClr="000000"/>
    </a:dk1>
    <a:lt1>
      <a:sysClr val="window" lastClr="FFFFFF"/>
    </a:lt1>
    <a:dk2>
      <a:srgbClr val="2870ED"/>
    </a:dk2>
    <a:lt2>
      <a:srgbClr val="FFFFFF"/>
    </a:lt2>
    <a:accent1>
      <a:srgbClr val="2870ED"/>
    </a:accent1>
    <a:accent2>
      <a:srgbClr val="02A3A4"/>
    </a:accent2>
    <a:accent3>
      <a:srgbClr val="028661"/>
    </a:accent3>
    <a:accent4>
      <a:srgbClr val="0CB43F"/>
    </a:accent4>
    <a:accent5>
      <a:srgbClr val="FF6130"/>
    </a:accent5>
    <a:accent6>
      <a:srgbClr val="EB4C79"/>
    </a:accent6>
    <a:hlink>
      <a:srgbClr val="721C7A"/>
    </a:hlink>
    <a:folHlink>
      <a:srgbClr val="2453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ERSTE - új">
    <a:dk1>
      <a:sysClr val="windowText" lastClr="000000"/>
    </a:dk1>
    <a:lt1>
      <a:sysClr val="window" lastClr="FFFFFF"/>
    </a:lt1>
    <a:dk2>
      <a:srgbClr val="2870ED"/>
    </a:dk2>
    <a:lt2>
      <a:srgbClr val="FFFFFF"/>
    </a:lt2>
    <a:accent1>
      <a:srgbClr val="2870ED"/>
    </a:accent1>
    <a:accent2>
      <a:srgbClr val="02A3A4"/>
    </a:accent2>
    <a:accent3>
      <a:srgbClr val="028661"/>
    </a:accent3>
    <a:accent4>
      <a:srgbClr val="0CB43F"/>
    </a:accent4>
    <a:accent5>
      <a:srgbClr val="FF6130"/>
    </a:accent5>
    <a:accent6>
      <a:srgbClr val="EB4C79"/>
    </a:accent6>
    <a:hlink>
      <a:srgbClr val="721C7A"/>
    </a:hlink>
    <a:folHlink>
      <a:srgbClr val="245375"/>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a77aacc-30dd-4327-8427-bcd677e76952" xsi:nil="true"/>
    <lcf76f155ced4ddcb4097134ff3c332f xmlns="0f8e2760-7c42-4d82-8fac-21fb9334143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um" ma:contentTypeID="0x010100EBC5EFAEF5BE644AA61F636C95F5A416" ma:contentTypeVersion="14" ma:contentTypeDescription="Új dokumentum létrehozása." ma:contentTypeScope="" ma:versionID="49c0e31c7c370533582cf7d24e0bebb5">
  <xsd:schema xmlns:xsd="http://www.w3.org/2001/XMLSchema" xmlns:xs="http://www.w3.org/2001/XMLSchema" xmlns:p="http://schemas.microsoft.com/office/2006/metadata/properties" xmlns:ns2="0f8e2760-7c42-4d82-8fac-21fb93341432" xmlns:ns3="8a77aacc-30dd-4327-8427-bcd677e76952" targetNamespace="http://schemas.microsoft.com/office/2006/metadata/properties" ma:root="true" ma:fieldsID="52c5450761b919622fe967b239185765" ns2:_="" ns3:_="">
    <xsd:import namespace="0f8e2760-7c42-4d82-8fac-21fb93341432"/>
    <xsd:import namespace="8a77aacc-30dd-4327-8427-bcd677e7695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OCR"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8e2760-7c42-4d82-8fac-21fb933414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Képcímkék" ma:readOnly="false" ma:fieldId="{5cf76f15-5ced-4ddc-b409-7134ff3c332f}" ma:taxonomyMulti="true" ma:sspId="8e7e5b6c-b918-456f-bde5-0dbd0052dc3f"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77aacc-30dd-4327-8427-bcd677e7695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9364fe6-d239-4012-a8c2-a97670defde7}" ma:internalName="TaxCatchAll" ma:showField="CatchAllData" ma:web="8a77aacc-30dd-4327-8427-bcd677e7695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Megosztva részletekkel"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F70D91-2B5A-4D78-9C20-4E34C627D985}">
  <ds:schemaRefs>
    <ds:schemaRef ds:uri="http://purl.org/dc/dcmitype/"/>
    <ds:schemaRef ds:uri="http://purl.org/dc/elements/1.1/"/>
    <ds:schemaRef ds:uri="http://schemas.microsoft.com/office/2006/documentManagement/types"/>
    <ds:schemaRef ds:uri="http://purl.org/dc/terms/"/>
    <ds:schemaRef ds:uri="http://schemas.microsoft.com/office/2006/metadata/properties"/>
    <ds:schemaRef ds:uri="0f8e2760-7c42-4d82-8fac-21fb93341432"/>
    <ds:schemaRef ds:uri="http://schemas.microsoft.com/office/infopath/2007/PartnerControls"/>
    <ds:schemaRef ds:uri="http://www.w3.org/XML/1998/namespace"/>
    <ds:schemaRef ds:uri="http://schemas.openxmlformats.org/package/2006/metadata/core-properties"/>
    <ds:schemaRef ds:uri="8a77aacc-30dd-4327-8427-bcd677e76952"/>
  </ds:schemaRefs>
</ds:datastoreItem>
</file>

<file path=customXml/itemProps2.xml><?xml version="1.0" encoding="utf-8"?>
<ds:datastoreItem xmlns:ds="http://schemas.openxmlformats.org/officeDocument/2006/customXml" ds:itemID="{6FE717B9-086F-4A9C-AD19-7441F9E42A3A}">
  <ds:schemaRefs>
    <ds:schemaRef ds:uri="0f8e2760-7c42-4d82-8fac-21fb93341432"/>
    <ds:schemaRef ds:uri="8a77aacc-30dd-4327-8427-bcd677e769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2C30E2-E235-4876-8239-C6282F441E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ERSTE_New_PPT_Template_MASS_update_230210_16_9 másolata</Template>
  <TotalTime>1837</TotalTime>
  <Words>3690</Words>
  <Application>Microsoft Office PowerPoint</Application>
  <PresentationFormat>Szélesvásznú</PresentationFormat>
  <Paragraphs>257</Paragraphs>
  <Slides>37</Slides>
  <Notes>8</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37</vt:i4>
      </vt:variant>
    </vt:vector>
  </HeadingPairs>
  <TitlesOfParts>
    <vt:vector size="45" baseType="lpstr">
      <vt:lpstr>Inter</vt:lpstr>
      <vt:lpstr>Inter SemiBold</vt:lpstr>
      <vt:lpstr>Inter (Szövegtörzs)</vt:lpstr>
      <vt:lpstr>Symbol</vt:lpstr>
      <vt:lpstr>Arial</vt:lpstr>
      <vt:lpstr>Inter Medium</vt:lpstr>
      <vt:lpstr>Calibri</vt:lpstr>
      <vt:lpstr>Erste</vt:lpstr>
      <vt:lpstr>Makrogazdasági kitekintő</vt:lpstr>
      <vt:lpstr>Összefoglaló</vt:lpstr>
      <vt:lpstr>Tartalom</vt:lpstr>
      <vt:lpstr>Nemzetközi környezet</vt:lpstr>
      <vt:lpstr>Alig lassult az USA gazdasága a harmadik negyedévben </vt:lpstr>
      <vt:lpstr>Kicsivel 3 százalék felett ragadt az USA-beli maginfláció</vt:lpstr>
      <vt:lpstr>Vegyes a kép a tengerentúli munkaerőpiacon </vt:lpstr>
      <vt:lpstr>Volatilisen mozgó hosszú hozamok az USA-ban </vt:lpstr>
      <vt:lpstr>EURUSD: a „Trump trade” és a kamatvárakozások változása dominálja a kurzust </vt:lpstr>
      <vt:lpstr>Eurózóna: túl a mélyponton, de maradtak a lefelé mutató kockázatok  </vt:lpstr>
      <vt:lpstr>Eurózóna: a 2 százalékos célon a „headline” inflációs index </vt:lpstr>
      <vt:lpstr>Extrán fontossá válhatnak a bizalmi indexek</vt:lpstr>
      <vt:lpstr>Növekedési kilátások</vt:lpstr>
      <vt:lpstr>A harmadik negyedéves adat alapján ismét technikai recesszióba került a gazdaság</vt:lpstr>
      <vt:lpstr>A legnagyobb gond az általános bizalomhiány; az élénkülésnek fontos feltétele lenne, hogy végre javulást lássunk a bizalmi indexekben </vt:lpstr>
      <vt:lpstr>A nehézségek már a járvány előtt jelentkeztek: a projektek költségnövekedése miatt a beruházások reálértéken már 2019-től lassultak </vt:lpstr>
      <vt:lpstr>Az építőipar helyzetértékelése és kilátásai alapján egyelőre nem várható a beruházások felpattanása</vt:lpstr>
      <vt:lpstr>Hatalmas projektek kezdhetik meg a termelést a következő években, de óriási kérdőjel a kapacitások kihasználtsága</vt:lpstr>
      <vt:lpstr>Infláció</vt:lpstr>
      <vt:lpstr>A visszafogott konjunktúra jelei már a szolgáltatások eddig perzisztensen magas átárazásainak mérséklődésében is megjelentek </vt:lpstr>
      <vt:lpstr>2025-ben is az ideihez hasonló mértékű átárazásokra számítunk </vt:lpstr>
      <vt:lpstr>Monetáris politika, hozamok</vt:lpstr>
      <vt:lpstr>Az év végére elfogyott tér a további monetáris lazításokra </vt:lpstr>
      <vt:lpstr>A piaci árazások érdemben magasabbra tették egy éves időtávon a kamatokat</vt:lpstr>
      <vt:lpstr>Szeptember végétől emelkedett a magyar hozamfelár</vt:lpstr>
      <vt:lpstr>Egyensúlyi folyamatok</vt:lpstr>
      <vt:lpstr>A magyar gazdaság külső egyensúlyi pozíciójával nem lehetünk elégedetlenek </vt:lpstr>
      <vt:lpstr>A pénzforgalmi hiány alakulása szempontjából az elmúlt két év dinamikáját követjük idén is </vt:lpstr>
      <vt:lpstr>Árfolyam</vt:lpstr>
      <vt:lpstr>Hiába a külkereskedelmi egyenleg érdemi javulása, ennek pozitív kihatását most éppen nem láthatjuk az árfolyamon</vt:lpstr>
      <vt:lpstr>A fogyasztói áralapú reálárfolyam viszont „helyén lévő” forintot mutat</vt:lpstr>
      <vt:lpstr>Előretekintve a magyar deviza lassú ütemű leértékelődését várjuk</vt:lpstr>
      <vt:lpstr>Összefoglaló táblázat</vt:lpstr>
      <vt:lpstr>PowerPoint-bemutató</vt:lpstr>
      <vt:lpstr>Magyar nyelvű makrogazdasági és részvénypiaci elemzések az erstemarket.hu-n olvashatóak </vt:lpstr>
      <vt:lpstr>Az Erste makrogazdasági elemzései és előrejelzései elérhetőek az Erste Group honlapján és mobil applikációban</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Nagy Janos EB_HU</dc:creator>
  <cp:lastModifiedBy>Nagy Janos EB_HU</cp:lastModifiedBy>
  <cp:revision>130</cp:revision>
  <dcterms:created xsi:type="dcterms:W3CDTF">2023-04-14T06:15:40Z</dcterms:created>
  <dcterms:modified xsi:type="dcterms:W3CDTF">2024-11-26T09:19:51Z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939b85-7e40-4a1d-91e1-0e84c3b219d7_Enabled">
    <vt:lpwstr>true</vt:lpwstr>
  </property>
  <property fmtid="{D5CDD505-2E9C-101B-9397-08002B2CF9AE}" pid="3" name="MSIP_Label_38939b85-7e40-4a1d-91e1-0e84c3b219d7_SetDate">
    <vt:lpwstr>2023-07-11T10:54:29Z</vt:lpwstr>
  </property>
  <property fmtid="{D5CDD505-2E9C-101B-9397-08002B2CF9AE}" pid="4" name="MSIP_Label_38939b85-7e40-4a1d-91e1-0e84c3b219d7_Method">
    <vt:lpwstr>Privileged</vt:lpwstr>
  </property>
  <property fmtid="{D5CDD505-2E9C-101B-9397-08002B2CF9AE}" pid="5" name="MSIP_Label_38939b85-7e40-4a1d-91e1-0e84c3b219d7_Name">
    <vt:lpwstr>38939b85-7e40-4a1d-91e1-0e84c3b219d7</vt:lpwstr>
  </property>
  <property fmtid="{D5CDD505-2E9C-101B-9397-08002B2CF9AE}" pid="6" name="MSIP_Label_38939b85-7e40-4a1d-91e1-0e84c3b219d7_SiteId">
    <vt:lpwstr>3ad0376a-54d3-49a6-9e20-52de0a92fc89</vt:lpwstr>
  </property>
  <property fmtid="{D5CDD505-2E9C-101B-9397-08002B2CF9AE}" pid="7" name="MSIP_Label_38939b85-7e40-4a1d-91e1-0e84c3b219d7_ActionId">
    <vt:lpwstr>117a965a-cee8-48c6-b728-32c1c6c56a34</vt:lpwstr>
  </property>
  <property fmtid="{D5CDD505-2E9C-101B-9397-08002B2CF9AE}" pid="8" name="MSIP_Label_38939b85-7e40-4a1d-91e1-0e84c3b219d7_ContentBits">
    <vt:lpwstr>0</vt:lpwstr>
  </property>
  <property fmtid="{D5CDD505-2E9C-101B-9397-08002B2CF9AE}" pid="9" name="ContentTypeId">
    <vt:lpwstr>0x010100EBC5EFAEF5BE644AA61F636C95F5A416</vt:lpwstr>
  </property>
  <property fmtid="{D5CDD505-2E9C-101B-9397-08002B2CF9AE}" pid="10" name="MediaServiceImageTags">
    <vt:lpwstr/>
  </property>
</Properties>
</file>